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media/image85.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80" r:id="rId2"/>
    <p:sldId id="307" r:id="rId3"/>
    <p:sldId id="444" r:id="rId4"/>
    <p:sldId id="449" r:id="rId5"/>
    <p:sldId id="456" r:id="rId6"/>
    <p:sldId id="258" r:id="rId7"/>
    <p:sldId id="259" r:id="rId8"/>
    <p:sldId id="452" r:id="rId9"/>
    <p:sldId id="472" r:id="rId10"/>
    <p:sldId id="473" r:id="rId11"/>
    <p:sldId id="458" r:id="rId12"/>
    <p:sldId id="467" r:id="rId13"/>
    <p:sldId id="480" r:id="rId14"/>
    <p:sldId id="454" r:id="rId15"/>
    <p:sldId id="481" r:id="rId16"/>
    <p:sldId id="488" r:id="rId17"/>
    <p:sldId id="489" r:id="rId18"/>
    <p:sldId id="491" r:id="rId19"/>
    <p:sldId id="490" r:id="rId20"/>
    <p:sldId id="497" r:id="rId21"/>
    <p:sldId id="457" r:id="rId22"/>
    <p:sldId id="471" r:id="rId23"/>
    <p:sldId id="474" r:id="rId24"/>
    <p:sldId id="475" r:id="rId25"/>
    <p:sldId id="470" r:id="rId26"/>
    <p:sldId id="476" r:id="rId27"/>
    <p:sldId id="447" r:id="rId28"/>
    <p:sldId id="465" r:id="rId29"/>
    <p:sldId id="477" r:id="rId30"/>
    <p:sldId id="292" r:id="rId31"/>
    <p:sldId id="448" r:id="rId32"/>
    <p:sldId id="499" r:id="rId33"/>
    <p:sldId id="498" r:id="rId34"/>
    <p:sldId id="451" r:id="rId35"/>
    <p:sldId id="282" r:id="rId36"/>
    <p:sldId id="263" r:id="rId37"/>
    <p:sldId id="262" r:id="rId38"/>
    <p:sldId id="500" r:id="rId39"/>
  </p:sldIdLst>
  <p:sldSz cx="12190413"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9" autoAdjust="0"/>
    <p:restoredTop sz="66298" autoAdjust="0"/>
  </p:normalViewPr>
  <p:slideViewPr>
    <p:cSldViewPr>
      <p:cViewPr varScale="1">
        <p:scale>
          <a:sx n="48" d="100"/>
          <a:sy n="48" d="100"/>
        </p:scale>
        <p:origin x="492" y="3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Etudes%20sup\FST\S6%20PFE%20SAFILAIT\TRS\TRS%202019%20PLF\Suivi%20TRS%20PLF%20Janvier%20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D:\Etudes%20sup\FST\S6%20PFE%20SAFILAIT\Projet%20''GA-5S''\Registre%20des%20&#233;tiquettes\Registre%20des%20&#233;tiquettes%20ERCA.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Etudes%20sup\FST\S6%20PFE%20SAFILAIT\Projet%20''GA-5S''\Registre%20des%20&#233;tiquettes\Registre%20des%20&#233;tiquettes%20ERCA.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Durée</c:v>
          </c:tx>
          <c:spPr>
            <a:solidFill>
              <a:schemeClr val="accent1"/>
            </a:solidFill>
            <a:ln>
              <a:noFill/>
            </a:ln>
            <a:effectLst/>
          </c:spPr>
          <c:invertIfNegative val="0"/>
          <c:cat>
            <c:strRef>
              <c:f>'Analyse des pertes'!$L$74:$L$82</c:f>
              <c:strCache>
                <c:ptCount val="9"/>
                <c:pt idx="0">
                  <c:v>Pannes </c:v>
                </c:pt>
                <c:pt idx="1">
                  <c:v>Micro-arrêts</c:v>
                </c:pt>
                <c:pt idx="2">
                  <c:v>Manque de ressourses</c:v>
                </c:pt>
                <c:pt idx="3">
                  <c:v>Maintenance premier niveau</c:v>
                </c:pt>
                <c:pt idx="4">
                  <c:v>Changement de série</c:v>
                </c:pt>
                <c:pt idx="5">
                  <c:v>Incidents process</c:v>
                </c:pt>
                <c:pt idx="6">
                  <c:v>Chute de cadence</c:v>
                </c:pt>
                <c:pt idx="7">
                  <c:v>Non qualité</c:v>
                </c:pt>
                <c:pt idx="8">
                  <c:v> Arrêts non expliqués</c:v>
                </c:pt>
              </c:strCache>
            </c:strRef>
          </c:cat>
          <c:val>
            <c:numRef>
              <c:f>'Analyse des pertes'!$M$74:$M$82</c:f>
              <c:numCache>
                <c:formatCode>General</c:formatCode>
                <c:ptCount val="9"/>
                <c:pt idx="0">
                  <c:v>3843</c:v>
                </c:pt>
                <c:pt idx="1">
                  <c:v>188</c:v>
                </c:pt>
                <c:pt idx="2">
                  <c:v>761</c:v>
                </c:pt>
                <c:pt idx="3">
                  <c:v>20</c:v>
                </c:pt>
                <c:pt idx="4">
                  <c:v>722</c:v>
                </c:pt>
                <c:pt idx="5">
                  <c:v>0</c:v>
                </c:pt>
                <c:pt idx="6">
                  <c:v>0</c:v>
                </c:pt>
                <c:pt idx="7" formatCode="0.00">
                  <c:v>0.18000530922164806</c:v>
                </c:pt>
                <c:pt idx="8" formatCode="0.00">
                  <c:v>2110.0199946907792</c:v>
                </c:pt>
              </c:numCache>
            </c:numRef>
          </c:val>
          <c:extLst>
            <c:ext xmlns:c16="http://schemas.microsoft.com/office/drawing/2014/chart" uri="{C3380CC4-5D6E-409C-BE32-E72D297353CC}">
              <c16:uniqueId val="{00000000-CADB-4C01-9937-9390A48F6D03}"/>
            </c:ext>
          </c:extLst>
        </c:ser>
        <c:dLbls>
          <c:showLegendKey val="0"/>
          <c:showVal val="0"/>
          <c:showCatName val="0"/>
          <c:showSerName val="0"/>
          <c:showPercent val="0"/>
          <c:showBubbleSize val="0"/>
        </c:dLbls>
        <c:gapWidth val="150"/>
        <c:axId val="324369472"/>
        <c:axId val="324367904"/>
      </c:barChart>
      <c:lineChart>
        <c:grouping val="stacked"/>
        <c:varyColors val="0"/>
        <c:ser>
          <c:idx val="1"/>
          <c:order val="1"/>
          <c:tx>
            <c:v>Tps Op%</c:v>
          </c:tx>
          <c:spPr>
            <a:ln w="28575" cap="rnd" cmpd="sng" algn="ctr">
              <a:solidFill>
                <a:schemeClr val="accent3">
                  <a:shade val="95000"/>
                  <a:satMod val="105000"/>
                </a:schemeClr>
              </a:solidFill>
              <a:prstDash val="solid"/>
              <a:round/>
            </a:ln>
            <a:effectLst/>
          </c:spPr>
          <c:marker>
            <c:symbol val="none"/>
          </c:marker>
          <c:cat>
            <c:strRef>
              <c:f>'Analyse des pertes'!$L$74:$L$82</c:f>
              <c:strCache>
                <c:ptCount val="9"/>
                <c:pt idx="0">
                  <c:v>Pannes </c:v>
                </c:pt>
                <c:pt idx="1">
                  <c:v>Micro-arrêts</c:v>
                </c:pt>
                <c:pt idx="2">
                  <c:v>Manque de ressourses</c:v>
                </c:pt>
                <c:pt idx="3">
                  <c:v>Maintenance premier niveau</c:v>
                </c:pt>
                <c:pt idx="4">
                  <c:v>Changement de série</c:v>
                </c:pt>
                <c:pt idx="5">
                  <c:v>Incidents process</c:v>
                </c:pt>
                <c:pt idx="6">
                  <c:v>Chute de cadence</c:v>
                </c:pt>
                <c:pt idx="7">
                  <c:v>Non qualité</c:v>
                </c:pt>
                <c:pt idx="8">
                  <c:v> Arrêts non expliqués</c:v>
                </c:pt>
              </c:strCache>
            </c:strRef>
          </c:cat>
          <c:val>
            <c:numRef>
              <c:f>'Analyse des pertes'!$N$74:$N$82</c:f>
              <c:numCache>
                <c:formatCode>0%</c:formatCode>
                <c:ptCount val="9"/>
                <c:pt idx="0">
                  <c:v>0.1860116166505324</c:v>
                </c:pt>
                <c:pt idx="1">
                  <c:v>9.0997095837366884E-3</c:v>
                </c:pt>
                <c:pt idx="2">
                  <c:v>3.6834462729912872E-2</c:v>
                </c:pt>
                <c:pt idx="3">
                  <c:v>9.6805421103581782E-4</c:v>
                </c:pt>
                <c:pt idx="4">
                  <c:v>3.4946757018393025E-2</c:v>
                </c:pt>
                <c:pt idx="5">
                  <c:v>0</c:v>
                </c:pt>
                <c:pt idx="6">
                  <c:v>0</c:v>
                </c:pt>
                <c:pt idx="7">
                  <c:v>8.7127448800410478E-6</c:v>
                </c:pt>
                <c:pt idx="8">
                  <c:v>0.10213068706150913</c:v>
                </c:pt>
              </c:numCache>
            </c:numRef>
          </c:val>
          <c:smooth val="0"/>
          <c:extLst>
            <c:ext xmlns:c16="http://schemas.microsoft.com/office/drawing/2014/chart" uri="{C3380CC4-5D6E-409C-BE32-E72D297353CC}">
              <c16:uniqueId val="{00000001-CADB-4C01-9937-9390A48F6D03}"/>
            </c:ext>
          </c:extLst>
        </c:ser>
        <c:dLbls>
          <c:showLegendKey val="0"/>
          <c:showVal val="0"/>
          <c:showCatName val="0"/>
          <c:showSerName val="0"/>
          <c:showPercent val="0"/>
          <c:showBubbleSize val="0"/>
        </c:dLbls>
        <c:marker val="1"/>
        <c:smooth val="0"/>
        <c:axId val="282462880"/>
        <c:axId val="282462488"/>
      </c:lineChart>
      <c:catAx>
        <c:axId val="324369472"/>
        <c:scaling>
          <c:orientation val="minMax"/>
        </c:scaling>
        <c:delete val="0"/>
        <c:axPos val="b"/>
        <c:numFmt formatCode="General" sourceLinked="0"/>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24367904"/>
        <c:crosses val="autoZero"/>
        <c:auto val="1"/>
        <c:lblAlgn val="ctr"/>
        <c:lblOffset val="100"/>
        <c:noMultiLvlLbl val="0"/>
      </c:catAx>
      <c:valAx>
        <c:axId val="324367904"/>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fr-FR" sz="2000" dirty="0"/>
                  <a:t>Durée</a:t>
                </a:r>
                <a:r>
                  <a:rPr lang="fr-FR" sz="2000" baseline="0" dirty="0"/>
                  <a:t>  des arrêts</a:t>
                </a:r>
                <a:endParaRPr lang="fr-FR" sz="2000" dirty="0"/>
              </a:p>
            </c:rich>
          </c:tx>
          <c:layout>
            <c:manualLayout>
              <c:xMode val="edge"/>
              <c:yMode val="edge"/>
              <c:x val="2.0342620889184749E-2"/>
              <c:y val="0.33402363408691499"/>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324369472"/>
        <c:crosses val="autoZero"/>
        <c:crossBetween val="between"/>
      </c:valAx>
      <c:valAx>
        <c:axId val="282462488"/>
        <c:scaling>
          <c:orientation val="minMax"/>
        </c:scaling>
        <c:delete val="0"/>
        <c:axPos val="r"/>
        <c:numFmt formatCode="0%"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crossAx val="282462880"/>
        <c:crosses val="max"/>
        <c:crossBetween val="between"/>
      </c:valAx>
      <c:catAx>
        <c:axId val="282462880"/>
        <c:scaling>
          <c:orientation val="minMax"/>
        </c:scaling>
        <c:delete val="1"/>
        <c:axPos val="b"/>
        <c:numFmt formatCode="General" sourceLinked="1"/>
        <c:majorTickMark val="out"/>
        <c:minorTickMark val="none"/>
        <c:tickLblPos val="nextTo"/>
        <c:crossAx val="282462488"/>
        <c:crosses val="autoZero"/>
        <c:auto val="1"/>
        <c:lblAlgn val="ctr"/>
        <c:lblOffset val="100"/>
        <c:noMultiLvlLbl val="0"/>
      </c:catAx>
      <c:dTable>
        <c:showHorzBorder val="1"/>
        <c:showVertBorder val="1"/>
        <c:showOutline val="1"/>
        <c:showKeys val="1"/>
        <c:spPr>
          <a:noFill/>
          <a:ln w="9525" cap="flat" cmpd="sng" algn="ctr">
            <a:solidFill>
              <a:schemeClr val="tx1">
                <a:tint val="75000"/>
                <a:shade val="95000"/>
                <a:satMod val="105000"/>
              </a:schemeClr>
            </a:solidFill>
            <a:prstDash val="solid"/>
            <a:round/>
          </a:ln>
          <a:effectLst/>
        </c:spPr>
        <c:txPr>
          <a:bodyPr rot="0" spcFirstLastPara="1" vertOverflow="ellipsis" vert="horz" wrap="square" anchor="ctr" anchorCtr="1"/>
          <a:lstStyle/>
          <a:p>
            <a:pPr rtl="0">
              <a:defRPr sz="1000" b="0" i="0" u="none" strike="noStrike" kern="1200" baseline="0">
                <a:solidFill>
                  <a:schemeClr val="tx1"/>
                </a:solidFill>
                <a:latin typeface="+mn-lt"/>
                <a:ea typeface="+mn-ea"/>
                <a:cs typeface="+mn-cs"/>
              </a:defRPr>
            </a:pPr>
            <a:endParaRPr lang="fr-FR"/>
          </a:p>
        </c:txPr>
      </c:dTable>
      <c:spPr>
        <a:noFill/>
        <a:ln>
          <a:noFill/>
        </a:ln>
        <a:effectLst/>
      </c:spPr>
    </c:plotArea>
    <c:plotVisOnly val="1"/>
    <c:dispBlanksAs val="gap"/>
    <c:showDLblsOverMax val="0"/>
  </c:chart>
  <c:spPr>
    <a:solidFill>
      <a:schemeClr val="bg1"/>
    </a:solidFill>
    <a:ln w="9525" cap="flat" cmpd="sng" algn="ctr">
      <a:noFill/>
      <a:prstDash val="solid"/>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49485440778181"/>
          <c:y val="0.13177523502825339"/>
          <c:w val="0.56882764544930653"/>
          <c:h val="0.86822476497174661"/>
        </c:manualLayout>
      </c:layout>
      <c:doughnutChart>
        <c:varyColors val="1"/>
        <c:ser>
          <c:idx val="0"/>
          <c:order val="0"/>
          <c:tx>
            <c:strRef>
              <c:f>Sheet1!$B$1</c:f>
              <c:strCache>
                <c:ptCount val="1"/>
                <c:pt idx="0">
                  <c:v>Sales</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0161-4CF9-B816-35F0A25A7D1D}"/>
              </c:ext>
            </c:extLst>
          </c:dPt>
          <c:dPt>
            <c:idx val="1"/>
            <c:bubble3D val="0"/>
            <c:spPr>
              <a:pattFill prst="wdDnDiag">
                <a:fgClr>
                  <a:srgbClr val="00B0F0"/>
                </a:fgClr>
                <a:bgClr>
                  <a:schemeClr val="bg1"/>
                </a:bgClr>
              </a:pattFill>
              <a:ln w="19050">
                <a:solidFill>
                  <a:schemeClr val="lt1"/>
                </a:solidFill>
              </a:ln>
              <a:effectLst/>
            </c:spPr>
            <c:extLst>
              <c:ext xmlns:c16="http://schemas.microsoft.com/office/drawing/2014/chart" uri="{C3380CC4-5D6E-409C-BE32-E72D297353CC}">
                <c16:uniqueId val="{00000003-0161-4CF9-B816-35F0A25A7D1D}"/>
              </c:ext>
            </c:extLst>
          </c:dPt>
          <c:cat>
            <c:strRef>
              <c:f>Sheet1!$A$2:$A$3</c:f>
              <c:strCache>
                <c:ptCount val="2"/>
                <c:pt idx="0">
                  <c:v>1st Qtr</c:v>
                </c:pt>
                <c:pt idx="1">
                  <c:v>2nd Qtr</c:v>
                </c:pt>
              </c:strCache>
            </c:strRef>
          </c:cat>
          <c:val>
            <c:numRef>
              <c:f>Sheet1!$B$2:$B$3</c:f>
              <c:numCache>
                <c:formatCode>General</c:formatCode>
                <c:ptCount val="2"/>
                <c:pt idx="0">
                  <c:v>10</c:v>
                </c:pt>
                <c:pt idx="1">
                  <c:v>1</c:v>
                </c:pt>
              </c:numCache>
            </c:numRef>
          </c:val>
          <c:extLst>
            <c:ext xmlns:c16="http://schemas.microsoft.com/office/drawing/2014/chart" uri="{C3380CC4-5D6E-409C-BE32-E72D297353CC}">
              <c16:uniqueId val="{00000004-0161-4CF9-B816-35F0A25A7D1D}"/>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488160371831E-2"/>
          <c:y val="1.522692827310196E-2"/>
          <c:w val="0.95775697677427019"/>
          <c:h val="0.84177528673143087"/>
        </c:manualLayout>
      </c:layout>
      <c:lineChart>
        <c:grouping val="standard"/>
        <c:varyColors val="0"/>
        <c:ser>
          <c:idx val="0"/>
          <c:order val="0"/>
          <c:tx>
            <c:strRef>
              <c:f>'IND PAR SERVICE'!$C$4</c:f>
              <c:strCache>
                <c:ptCount val="1"/>
                <c:pt idx="0">
                  <c:v>Objectif</c:v>
                </c:pt>
              </c:strCache>
            </c:strRef>
          </c:tx>
          <c:spPr>
            <a:ln w="28575" cap="rnd">
              <a:solidFill>
                <a:schemeClr val="accent1"/>
              </a:solidFill>
              <a:round/>
            </a:ln>
            <a:effectLst/>
          </c:spPr>
          <c:marker>
            <c:symbol val="none"/>
          </c:marker>
          <c:dLbls>
            <c:dLbl>
              <c:idx val="13"/>
              <c:delete val="1"/>
              <c:extLst>
                <c:ext xmlns:c15="http://schemas.microsoft.com/office/drawing/2012/chart" uri="{CE6537A1-D6FC-4f65-9D91-7224C49458BB}"/>
                <c:ext xmlns:c16="http://schemas.microsoft.com/office/drawing/2014/chart" uri="{C3380CC4-5D6E-409C-BE32-E72D297353CC}">
                  <c16:uniqueId val="{00000000-C1A2-4893-8352-CB398188C617}"/>
                </c:ext>
              </c:extLst>
            </c:dLbl>
            <c:spPr>
              <a:noFill/>
              <a:ln w="25400">
                <a:noFill/>
              </a:ln>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'IND PAR SERVICE'!$B$5:$B$18</c:f>
              <c:numCache>
                <c:formatCode>General</c:formatCode>
                <c:ptCount val="14"/>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numCache>
            </c:numRef>
          </c:cat>
          <c:val>
            <c:numRef>
              <c:f>'IND PAR SERVICE'!$C$5:$C$18</c:f>
              <c:numCache>
                <c:formatCode>General</c:formatCode>
                <c:ptCount val="14"/>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smooth val="0"/>
          <c:extLst>
            <c:ext xmlns:c16="http://schemas.microsoft.com/office/drawing/2014/chart" uri="{C3380CC4-5D6E-409C-BE32-E72D297353CC}">
              <c16:uniqueId val="{00000001-C1A2-4893-8352-CB398188C617}"/>
            </c:ext>
          </c:extLst>
        </c:ser>
        <c:ser>
          <c:idx val="1"/>
          <c:order val="1"/>
          <c:tx>
            <c:strRef>
              <c:f>'IND PAR SERVICE'!$D$4</c:f>
              <c:strCache>
                <c:ptCount val="1"/>
                <c:pt idx="0">
                  <c:v>AT</c:v>
                </c:pt>
              </c:strCache>
            </c:strRef>
          </c:tx>
          <c:spPr>
            <a:ln w="28575" cap="rnd">
              <a:solidFill>
                <a:schemeClr val="accent2"/>
              </a:solidFill>
              <a:round/>
            </a:ln>
            <a:effectLst/>
          </c:spPr>
          <c:marker>
            <c:symbol val="none"/>
          </c:marker>
          <c:cat>
            <c:numRef>
              <c:f>'IND PAR SERVICE'!$B$5:$B$18</c:f>
              <c:numCache>
                <c:formatCode>General</c:formatCode>
                <c:ptCount val="14"/>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numCache>
            </c:numRef>
          </c:cat>
          <c:val>
            <c:numRef>
              <c:f>'IND PAR SERVICE'!$D$5:$D$18</c:f>
              <c:numCache>
                <c:formatCode>General</c:formatCode>
                <c:ptCount val="14"/>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smooth val="0"/>
          <c:extLst>
            <c:ext xmlns:c16="http://schemas.microsoft.com/office/drawing/2014/chart" uri="{C3380CC4-5D6E-409C-BE32-E72D297353CC}">
              <c16:uniqueId val="{00000002-C1A2-4893-8352-CB398188C617}"/>
            </c:ext>
          </c:extLst>
        </c:ser>
        <c:dLbls>
          <c:showLegendKey val="0"/>
          <c:showVal val="0"/>
          <c:showCatName val="0"/>
          <c:showSerName val="0"/>
          <c:showPercent val="0"/>
          <c:showBubbleSize val="0"/>
        </c:dLbls>
        <c:smooth val="0"/>
        <c:axId val="300063968"/>
        <c:axId val="1"/>
      </c:lineChart>
      <c:catAx>
        <c:axId val="300063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fr-FR"/>
          </a:p>
        </c:txPr>
        <c:crossAx val="1"/>
        <c:crosses val="autoZero"/>
        <c:auto val="1"/>
        <c:lblAlgn val="ctr"/>
        <c:lblOffset val="100"/>
        <c:noMultiLvlLbl val="0"/>
      </c:catAx>
      <c:valAx>
        <c:axId val="1"/>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ln w="9525">
            <a:noFill/>
          </a:ln>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fr-FR"/>
          </a:p>
        </c:txPr>
        <c:crossAx val="300063968"/>
        <c:crosses val="autoZero"/>
        <c:crossBetween val="between"/>
        <c:majorUnit val="1"/>
      </c:valAx>
      <c:spPr>
        <a:noFill/>
        <a:ln w="25400">
          <a:noFill/>
        </a:ln>
      </c:spPr>
    </c:plotArea>
    <c:legend>
      <c:legendPos val="b"/>
      <c:layout>
        <c:manualLayout>
          <c:xMode val="edge"/>
          <c:yMode val="edge"/>
          <c:x val="0.39071010755273766"/>
          <c:y val="0.88632990535532519"/>
          <c:w val="0.21857968977571746"/>
          <c:h val="8.5947065604692757E-2"/>
        </c:manualLayout>
      </c:layout>
      <c:overlay val="0"/>
      <c:spPr>
        <a:noFill/>
        <a:ln w="25400">
          <a:noFill/>
        </a:ln>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243902439024389E-2"/>
          <c:y val="2.7272767626609296E-2"/>
          <c:w val="0.92975609756097566"/>
          <c:h val="0.92272863803361449"/>
        </c:manualLayout>
      </c:layout>
      <c:barChart>
        <c:barDir val="col"/>
        <c:grouping val="stacked"/>
        <c:varyColors val="0"/>
        <c:ser>
          <c:idx val="1"/>
          <c:order val="0"/>
          <c:spPr>
            <a:solidFill>
              <a:schemeClr val="accent5">
                <a:lumMod val="40000"/>
                <a:lumOff val="60000"/>
              </a:schemeClr>
            </a:solidFill>
            <a:ln w="12700">
              <a:solidFill>
                <a:srgbClr val="000000"/>
              </a:solidFill>
              <a:prstDash val="solid"/>
            </a:ln>
          </c:spPr>
          <c:invertIfNegative val="0"/>
          <c:dPt>
            <c:idx val="0"/>
            <c:invertIfNegative val="0"/>
            <c:bubble3D val="0"/>
            <c:extLst>
              <c:ext xmlns:c16="http://schemas.microsoft.com/office/drawing/2014/chart" uri="{C3380CC4-5D6E-409C-BE32-E72D297353CC}">
                <c16:uniqueId val="{00000000-EC5B-4496-8115-5E02B31AE526}"/>
              </c:ext>
            </c:extLst>
          </c:dPt>
          <c:dPt>
            <c:idx val="1"/>
            <c:invertIfNegative val="0"/>
            <c:bubble3D val="0"/>
            <c:extLst>
              <c:ext xmlns:c16="http://schemas.microsoft.com/office/drawing/2014/chart" uri="{C3380CC4-5D6E-409C-BE32-E72D297353CC}">
                <c16:uniqueId val="{00000001-EC5B-4496-8115-5E02B31AE526}"/>
              </c:ext>
            </c:extLst>
          </c:dPt>
          <c:dPt>
            <c:idx val="2"/>
            <c:invertIfNegative val="0"/>
            <c:bubble3D val="0"/>
            <c:extLst>
              <c:ext xmlns:c16="http://schemas.microsoft.com/office/drawing/2014/chart" uri="{C3380CC4-5D6E-409C-BE32-E72D297353CC}">
                <c16:uniqueId val="{00000002-EC5B-4496-8115-5E02B31AE526}"/>
              </c:ext>
            </c:extLst>
          </c:dPt>
          <c:dPt>
            <c:idx val="3"/>
            <c:invertIfNegative val="0"/>
            <c:bubble3D val="0"/>
            <c:extLst>
              <c:ext xmlns:c16="http://schemas.microsoft.com/office/drawing/2014/chart" uri="{C3380CC4-5D6E-409C-BE32-E72D297353CC}">
                <c16:uniqueId val="{00000003-EC5B-4496-8115-5E02B31AE526}"/>
              </c:ext>
            </c:extLst>
          </c:dPt>
          <c:dPt>
            <c:idx val="4"/>
            <c:invertIfNegative val="0"/>
            <c:bubble3D val="0"/>
            <c:extLst>
              <c:ext xmlns:c16="http://schemas.microsoft.com/office/drawing/2014/chart" uri="{C3380CC4-5D6E-409C-BE32-E72D297353CC}">
                <c16:uniqueId val="{00000004-EC5B-4496-8115-5E02B31AE526}"/>
              </c:ext>
            </c:extLst>
          </c:dPt>
          <c:dPt>
            <c:idx val="5"/>
            <c:invertIfNegative val="0"/>
            <c:bubble3D val="0"/>
            <c:extLst>
              <c:ext xmlns:c16="http://schemas.microsoft.com/office/drawing/2014/chart" uri="{C3380CC4-5D6E-409C-BE32-E72D297353CC}">
                <c16:uniqueId val="{00000005-EC5B-4496-8115-5E02B31AE526}"/>
              </c:ext>
            </c:extLst>
          </c:dPt>
          <c:dPt>
            <c:idx val="6"/>
            <c:invertIfNegative val="0"/>
            <c:bubble3D val="0"/>
            <c:extLst>
              <c:ext xmlns:c16="http://schemas.microsoft.com/office/drawing/2014/chart" uri="{C3380CC4-5D6E-409C-BE32-E72D297353CC}">
                <c16:uniqueId val="{00000006-EC5B-4496-8115-5E02B31AE526}"/>
              </c:ext>
            </c:extLst>
          </c:dPt>
          <c:dPt>
            <c:idx val="8"/>
            <c:invertIfNegative val="0"/>
            <c:bubble3D val="0"/>
            <c:extLst>
              <c:ext xmlns:c16="http://schemas.microsoft.com/office/drawing/2014/chart" uri="{C3380CC4-5D6E-409C-BE32-E72D297353CC}">
                <c16:uniqueId val="{00000007-EC5B-4496-8115-5E02B31AE526}"/>
              </c:ext>
            </c:extLst>
          </c:dPt>
          <c:dPt>
            <c:idx val="9"/>
            <c:invertIfNegative val="0"/>
            <c:bubble3D val="0"/>
            <c:extLst>
              <c:ext xmlns:c16="http://schemas.microsoft.com/office/drawing/2014/chart" uri="{C3380CC4-5D6E-409C-BE32-E72D297353CC}">
                <c16:uniqueId val="{00000008-EC5B-4496-8115-5E02B31AE526}"/>
              </c:ext>
            </c:extLst>
          </c:dPt>
          <c:dPt>
            <c:idx val="11"/>
            <c:invertIfNegative val="0"/>
            <c:bubble3D val="0"/>
            <c:extLst>
              <c:ext xmlns:c16="http://schemas.microsoft.com/office/drawing/2014/chart" uri="{C3380CC4-5D6E-409C-BE32-E72D297353CC}">
                <c16:uniqueId val="{00000009-EC5B-4496-8115-5E02B31AE526}"/>
              </c:ext>
            </c:extLst>
          </c:dPt>
          <c:cat>
            <c:strRef>
              <c:f>ParetoArea!$J$4:$J$23</c:f>
              <c:strCache>
                <c:ptCount val="20"/>
                <c:pt idx="0">
                  <c:v>Environnement machine </c:v>
                </c:pt>
                <c:pt idx="1">
                  <c:v>Poste Dosage </c:v>
                </c:pt>
                <c:pt idx="2">
                  <c:v>Poste découpe</c:v>
                </c:pt>
                <c:pt idx="3">
                  <c:v>Poste chariot décor</c:v>
                </c:pt>
                <c:pt idx="4">
                  <c:v>Poste boîte chauffe</c:v>
                </c:pt>
                <c:pt idx="5">
                  <c:v>Automate et Electricité</c:v>
                </c:pt>
                <c:pt idx="6">
                  <c:v>Poste Formage</c:v>
                </c:pt>
                <c:pt idx="7">
                  <c:v>Poste opercule</c:v>
                </c:pt>
                <c:pt idx="8">
                  <c:v>Poste PS</c:v>
                </c:pt>
                <c:pt idx="9">
                  <c:v>Poste datage</c:v>
                </c:pt>
                <c:pt idx="10">
                  <c:v>Poste soudure</c:v>
                </c:pt>
                <c:pt idx="11">
                  <c:v>système lubrification</c:v>
                </c:pt>
                <c:pt idx="12">
                  <c:v>Poste sortie machine</c:v>
                </c:pt>
                <c:pt idx="13">
                  <c:v>Utilité énergie</c:v>
                </c:pt>
                <c:pt idx="14">
                  <c:v>Poste ramassage</c:v>
                </c:pt>
                <c:pt idx="15">
                  <c:v>Bati machine</c:v>
                </c:pt>
                <c:pt idx="16">
                  <c:v>0</c:v>
                </c:pt>
                <c:pt idx="17">
                  <c:v>0</c:v>
                </c:pt>
                <c:pt idx="18">
                  <c:v>0</c:v>
                </c:pt>
                <c:pt idx="19">
                  <c:v>0</c:v>
                </c:pt>
              </c:strCache>
            </c:strRef>
          </c:cat>
          <c:val>
            <c:numRef>
              <c:f>ParetoArea!$K$4:$K$23</c:f>
              <c:numCache>
                <c:formatCode>#,##0;\-#,##0;"-";@</c:formatCode>
                <c:ptCount val="20"/>
                <c:pt idx="0">
                  <c:v>67</c:v>
                </c:pt>
                <c:pt idx="1">
                  <c:v>57</c:v>
                </c:pt>
                <c:pt idx="2">
                  <c:v>22</c:v>
                </c:pt>
                <c:pt idx="3">
                  <c:v>18</c:v>
                </c:pt>
                <c:pt idx="4">
                  <c:v>14</c:v>
                </c:pt>
                <c:pt idx="5">
                  <c:v>14</c:v>
                </c:pt>
                <c:pt idx="6">
                  <c:v>13</c:v>
                </c:pt>
                <c:pt idx="7">
                  <c:v>13</c:v>
                </c:pt>
                <c:pt idx="8">
                  <c:v>12</c:v>
                </c:pt>
                <c:pt idx="9">
                  <c:v>11</c:v>
                </c:pt>
                <c:pt idx="10">
                  <c:v>11</c:v>
                </c:pt>
                <c:pt idx="11">
                  <c:v>10</c:v>
                </c:pt>
                <c:pt idx="12">
                  <c:v>9</c:v>
                </c:pt>
                <c:pt idx="13">
                  <c:v>7</c:v>
                </c:pt>
                <c:pt idx="14">
                  <c:v>2</c:v>
                </c:pt>
                <c:pt idx="15">
                  <c:v>1</c:v>
                </c:pt>
                <c:pt idx="16">
                  <c:v>0</c:v>
                </c:pt>
                <c:pt idx="17">
                  <c:v>0</c:v>
                </c:pt>
                <c:pt idx="18">
                  <c:v>0</c:v>
                </c:pt>
                <c:pt idx="19">
                  <c:v>0</c:v>
                </c:pt>
              </c:numCache>
            </c:numRef>
          </c:val>
          <c:extLst>
            <c:ext xmlns:c16="http://schemas.microsoft.com/office/drawing/2014/chart" uri="{C3380CC4-5D6E-409C-BE32-E72D297353CC}">
              <c16:uniqueId val="{0000000A-EC5B-4496-8115-5E02B31AE526}"/>
            </c:ext>
          </c:extLst>
        </c:ser>
        <c:ser>
          <c:idx val="0"/>
          <c:order val="1"/>
          <c:spPr>
            <a:gradFill rotWithShape="0">
              <a:gsLst>
                <a:gs pos="0">
                  <a:srgbClr val="99CCFF">
                    <a:gamma/>
                    <a:shade val="80000"/>
                    <a:invGamma/>
                  </a:srgbClr>
                </a:gs>
                <a:gs pos="50000">
                  <a:srgbClr val="99CCFF"/>
                </a:gs>
                <a:gs pos="100000">
                  <a:srgbClr val="99CCFF">
                    <a:gamma/>
                    <a:shade val="80000"/>
                    <a:invGamma/>
                  </a:srgbClr>
                </a:gs>
              </a:gsLst>
              <a:lin ang="0" scaled="1"/>
            </a:gradFill>
            <a:ln w="12700">
              <a:solidFill>
                <a:srgbClr val="000000"/>
              </a:solidFill>
              <a:prstDash val="solid"/>
            </a:ln>
          </c:spPr>
          <c:invertIfNegative val="0"/>
          <c:dPt>
            <c:idx val="0"/>
            <c:invertIfNegative val="0"/>
            <c:bubble3D val="0"/>
            <c:extLst>
              <c:ext xmlns:c16="http://schemas.microsoft.com/office/drawing/2014/chart" uri="{C3380CC4-5D6E-409C-BE32-E72D297353CC}">
                <c16:uniqueId val="{0000000B-EC5B-4496-8115-5E02B31AE526}"/>
              </c:ext>
            </c:extLst>
          </c:dPt>
          <c:dPt>
            <c:idx val="3"/>
            <c:invertIfNegative val="0"/>
            <c:bubble3D val="0"/>
            <c:extLst>
              <c:ext xmlns:c16="http://schemas.microsoft.com/office/drawing/2014/chart" uri="{C3380CC4-5D6E-409C-BE32-E72D297353CC}">
                <c16:uniqueId val="{0000000C-EC5B-4496-8115-5E02B31AE526}"/>
              </c:ext>
            </c:extLst>
          </c:dPt>
          <c:dPt>
            <c:idx val="4"/>
            <c:invertIfNegative val="0"/>
            <c:bubble3D val="0"/>
            <c:extLst>
              <c:ext xmlns:c16="http://schemas.microsoft.com/office/drawing/2014/chart" uri="{C3380CC4-5D6E-409C-BE32-E72D297353CC}">
                <c16:uniqueId val="{0000000D-EC5B-4496-8115-5E02B31AE526}"/>
              </c:ext>
            </c:extLst>
          </c:dPt>
          <c:dPt>
            <c:idx val="9"/>
            <c:invertIfNegative val="0"/>
            <c:bubble3D val="0"/>
            <c:extLst>
              <c:ext xmlns:c16="http://schemas.microsoft.com/office/drawing/2014/chart" uri="{C3380CC4-5D6E-409C-BE32-E72D297353CC}">
                <c16:uniqueId val="{0000000E-EC5B-4496-8115-5E02B31AE526}"/>
              </c:ext>
            </c:extLst>
          </c:dPt>
          <c:dLbls>
            <c:dLbl>
              <c:idx val="3"/>
              <c:numFmt formatCode="#,##0;\-#,##0;&quot;&quot;;@" sourceLinked="0"/>
              <c:spPr>
                <a:noFill/>
                <a:ln w="25400">
                  <a:noFill/>
                </a:ln>
              </c:spPr>
              <c:txPr>
                <a:bodyPr/>
                <a:lstStyle/>
                <a:p>
                  <a:pPr>
                    <a:defRPr sz="1000" b="1" i="0" u="none" strike="noStrike" baseline="0">
                      <a:solidFill>
                        <a:srgbClr val="800000"/>
                      </a:solidFill>
                      <a:latin typeface="Arial"/>
                      <a:ea typeface="Arial"/>
                      <a:cs typeface="Arial"/>
                    </a:defRPr>
                  </a:pPr>
                  <a:endParaRPr lang="fr-FR"/>
                </a:p>
              </c:txPr>
              <c:showLegendKey val="0"/>
              <c:showVal val="1"/>
              <c:showCatName val="0"/>
              <c:showSerName val="0"/>
              <c:showPercent val="0"/>
              <c:showBubbleSize val="0"/>
              <c:extLst>
                <c:ext xmlns:c16="http://schemas.microsoft.com/office/drawing/2014/chart" uri="{C3380CC4-5D6E-409C-BE32-E72D297353CC}">
                  <c16:uniqueId val="{0000000C-EC5B-4496-8115-5E02B31AE526}"/>
                </c:ext>
              </c:extLst>
            </c:dLbl>
            <c:dLbl>
              <c:idx val="9"/>
              <c:numFmt formatCode="#,##0;\-#,##0;&quot;&quot;;@" sourceLinked="0"/>
              <c:spPr>
                <a:noFill/>
                <a:ln w="25400">
                  <a:noFill/>
                </a:ln>
              </c:spPr>
              <c:txPr>
                <a:bodyPr/>
                <a:lstStyle/>
                <a:p>
                  <a:pPr>
                    <a:defRPr sz="800" b="1" i="0" u="none" strike="noStrike" baseline="0">
                      <a:solidFill>
                        <a:srgbClr val="000000"/>
                      </a:solidFill>
                      <a:latin typeface="Arial"/>
                      <a:ea typeface="Arial"/>
                      <a:cs typeface="Arial"/>
                    </a:defRPr>
                  </a:pPr>
                  <a:endParaRPr lang="fr-FR"/>
                </a:p>
              </c:txPr>
              <c:showLegendKey val="0"/>
              <c:showVal val="1"/>
              <c:showCatName val="0"/>
              <c:showSerName val="0"/>
              <c:showPercent val="0"/>
              <c:showBubbleSize val="0"/>
              <c:extLst>
                <c:ext xmlns:c16="http://schemas.microsoft.com/office/drawing/2014/chart" uri="{C3380CC4-5D6E-409C-BE32-E72D297353CC}">
                  <c16:uniqueId val="{0000000E-EC5B-4496-8115-5E02B31AE526}"/>
                </c:ext>
              </c:extLst>
            </c:dLbl>
            <c:numFmt formatCode="#,##0;\-#,##0;&quot;&quot;;@" sourceLinked="0"/>
            <c:spPr>
              <a:noFill/>
              <a:ln w="25400">
                <a:noFill/>
              </a:ln>
            </c:spPr>
            <c:txPr>
              <a:bodyPr wrap="square" lIns="38100" tIns="19050" rIns="38100" bIns="19050" anchor="ctr">
                <a:spAutoFit/>
              </a:bodyPr>
              <a:lstStyle/>
              <a:p>
                <a:pPr>
                  <a:defRPr sz="800" b="0" i="0" u="none" strike="noStrike" baseline="0">
                    <a:solidFill>
                      <a:srgbClr val="000000"/>
                    </a:solidFill>
                    <a:latin typeface="Arial"/>
                    <a:ea typeface="Arial"/>
                    <a:cs typeface="Arial"/>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ParetoArea!$J$4:$J$23</c:f>
              <c:strCache>
                <c:ptCount val="20"/>
                <c:pt idx="0">
                  <c:v>Environnement machine </c:v>
                </c:pt>
                <c:pt idx="1">
                  <c:v>Poste Dosage </c:v>
                </c:pt>
                <c:pt idx="2">
                  <c:v>Poste découpe</c:v>
                </c:pt>
                <c:pt idx="3">
                  <c:v>Poste chariot décor</c:v>
                </c:pt>
                <c:pt idx="4">
                  <c:v>Poste boîte chauffe</c:v>
                </c:pt>
                <c:pt idx="5">
                  <c:v>Automate et Electricité</c:v>
                </c:pt>
                <c:pt idx="6">
                  <c:v>Poste Formage</c:v>
                </c:pt>
                <c:pt idx="7">
                  <c:v>Poste opercule</c:v>
                </c:pt>
                <c:pt idx="8">
                  <c:v>Poste PS</c:v>
                </c:pt>
                <c:pt idx="9">
                  <c:v>Poste datage</c:v>
                </c:pt>
                <c:pt idx="10">
                  <c:v>Poste soudure</c:v>
                </c:pt>
                <c:pt idx="11">
                  <c:v>système lubrification</c:v>
                </c:pt>
                <c:pt idx="12">
                  <c:v>Poste sortie machine</c:v>
                </c:pt>
                <c:pt idx="13">
                  <c:v>Utilité énergie</c:v>
                </c:pt>
                <c:pt idx="14">
                  <c:v>Poste ramassage</c:v>
                </c:pt>
                <c:pt idx="15">
                  <c:v>Bati machine</c:v>
                </c:pt>
                <c:pt idx="16">
                  <c:v>0</c:v>
                </c:pt>
                <c:pt idx="17">
                  <c:v>0</c:v>
                </c:pt>
                <c:pt idx="18">
                  <c:v>0</c:v>
                </c:pt>
                <c:pt idx="19">
                  <c:v>0</c:v>
                </c:pt>
              </c:strCache>
            </c:strRef>
          </c:cat>
          <c:val>
            <c:numRef>
              <c:f>ParetoArea!$L$4:$L$23</c:f>
              <c:numCache>
                <c:formatCode>#,##0;\-#,##0;"-";@</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0F-EC5B-4496-8115-5E02B31AE526}"/>
            </c:ext>
          </c:extLst>
        </c:ser>
        <c:ser>
          <c:idx val="5"/>
          <c:order val="2"/>
          <c:spPr>
            <a:gradFill rotWithShape="0">
              <a:gsLst>
                <a:gs pos="0">
                  <a:srgbClr val="FFFF99">
                    <a:gamma/>
                    <a:shade val="80000"/>
                    <a:invGamma/>
                  </a:srgbClr>
                </a:gs>
                <a:gs pos="50000">
                  <a:srgbClr val="FFFF99"/>
                </a:gs>
                <a:gs pos="100000">
                  <a:srgbClr val="FFFF99">
                    <a:gamma/>
                    <a:shade val="80000"/>
                    <a:invGamma/>
                  </a:srgbClr>
                </a:gs>
              </a:gsLst>
              <a:lin ang="0" scaled="1"/>
            </a:gradFill>
            <a:ln w="12700">
              <a:solidFill>
                <a:srgbClr val="000000"/>
              </a:solidFill>
              <a:prstDash val="solid"/>
            </a:ln>
          </c:spPr>
          <c:invertIfNegative val="0"/>
          <c:dPt>
            <c:idx val="1"/>
            <c:invertIfNegative val="0"/>
            <c:bubble3D val="0"/>
            <c:extLst>
              <c:ext xmlns:c16="http://schemas.microsoft.com/office/drawing/2014/chart" uri="{C3380CC4-5D6E-409C-BE32-E72D297353CC}">
                <c16:uniqueId val="{00000010-EC5B-4496-8115-5E02B31AE526}"/>
              </c:ext>
            </c:extLst>
          </c:dPt>
          <c:dPt>
            <c:idx val="10"/>
            <c:invertIfNegative val="0"/>
            <c:bubble3D val="0"/>
            <c:extLst>
              <c:ext xmlns:c16="http://schemas.microsoft.com/office/drawing/2014/chart" uri="{C3380CC4-5D6E-409C-BE32-E72D297353CC}">
                <c16:uniqueId val="{00000011-EC5B-4496-8115-5E02B31AE526}"/>
              </c:ext>
            </c:extLst>
          </c:dPt>
          <c:dLbls>
            <c:numFmt formatCode="#,##0;\-#,##0;&quot;&quot;;@" sourceLinked="0"/>
            <c:spPr>
              <a:noFill/>
              <a:ln w="25400">
                <a:noFill/>
              </a:ln>
            </c:spPr>
            <c:txPr>
              <a:bodyPr wrap="square" lIns="38100" tIns="19050" rIns="38100" bIns="19050" anchor="ctr">
                <a:spAutoFit/>
              </a:bodyPr>
              <a:lstStyle/>
              <a:p>
                <a:pPr>
                  <a:defRPr sz="800" b="0" i="0" u="none" strike="noStrike" baseline="0">
                    <a:solidFill>
                      <a:srgbClr val="000000"/>
                    </a:solidFill>
                    <a:latin typeface="Arial"/>
                    <a:ea typeface="Arial"/>
                    <a:cs typeface="Arial"/>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ParetoArea!$J$4:$J$23</c:f>
              <c:strCache>
                <c:ptCount val="20"/>
                <c:pt idx="0">
                  <c:v>Environnement machine </c:v>
                </c:pt>
                <c:pt idx="1">
                  <c:v>Poste Dosage </c:v>
                </c:pt>
                <c:pt idx="2">
                  <c:v>Poste découpe</c:v>
                </c:pt>
                <c:pt idx="3">
                  <c:v>Poste chariot décor</c:v>
                </c:pt>
                <c:pt idx="4">
                  <c:v>Poste boîte chauffe</c:v>
                </c:pt>
                <c:pt idx="5">
                  <c:v>Automate et Electricité</c:v>
                </c:pt>
                <c:pt idx="6">
                  <c:v>Poste Formage</c:v>
                </c:pt>
                <c:pt idx="7">
                  <c:v>Poste opercule</c:v>
                </c:pt>
                <c:pt idx="8">
                  <c:v>Poste PS</c:v>
                </c:pt>
                <c:pt idx="9">
                  <c:v>Poste datage</c:v>
                </c:pt>
                <c:pt idx="10">
                  <c:v>Poste soudure</c:v>
                </c:pt>
                <c:pt idx="11">
                  <c:v>système lubrification</c:v>
                </c:pt>
                <c:pt idx="12">
                  <c:v>Poste sortie machine</c:v>
                </c:pt>
                <c:pt idx="13">
                  <c:v>Utilité énergie</c:v>
                </c:pt>
                <c:pt idx="14">
                  <c:v>Poste ramassage</c:v>
                </c:pt>
                <c:pt idx="15">
                  <c:v>Bati machine</c:v>
                </c:pt>
                <c:pt idx="16">
                  <c:v>0</c:v>
                </c:pt>
                <c:pt idx="17">
                  <c:v>0</c:v>
                </c:pt>
                <c:pt idx="18">
                  <c:v>0</c:v>
                </c:pt>
                <c:pt idx="19">
                  <c:v>0</c:v>
                </c:pt>
              </c:strCache>
            </c:strRef>
          </c:cat>
          <c:val>
            <c:numRef>
              <c:f>ParetoArea!$M$4:$M$23</c:f>
              <c:numCache>
                <c:formatCode>#,##0;\-#,##0;"-";@</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12-EC5B-4496-8115-5E02B31AE526}"/>
            </c:ext>
          </c:extLst>
        </c:ser>
        <c:dLbls>
          <c:showLegendKey val="0"/>
          <c:showVal val="0"/>
          <c:showCatName val="0"/>
          <c:showSerName val="0"/>
          <c:showPercent val="0"/>
          <c:showBubbleSize val="0"/>
        </c:dLbls>
        <c:gapWidth val="10"/>
        <c:overlap val="100"/>
        <c:axId val="335773448"/>
        <c:axId val="1"/>
      </c:barChart>
      <c:lineChart>
        <c:grouping val="standard"/>
        <c:varyColors val="0"/>
        <c:ser>
          <c:idx val="10"/>
          <c:order val="3"/>
          <c:spPr>
            <a:ln w="28575">
              <a:noFill/>
            </a:ln>
          </c:spPr>
          <c:marker>
            <c:symbol val="none"/>
          </c:marker>
          <c:dLbls>
            <c:dLbl>
              <c:idx val="1"/>
              <c:tx>
                <c:rich>
                  <a:bodyPr/>
                  <a:lstStyle/>
                  <a:p>
                    <a:fld id="{5D51A057-6064-432F-83E3-71CC1FF38E57}" type="VALUE">
                      <a:rPr lang="en-US"/>
                      <a:pPr/>
                      <a:t>[VALEUR]</a:t>
                    </a:fld>
                    <a:endParaRPr lang="fr-F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EC5B-4496-8115-5E02B31AE526}"/>
                </c:ext>
              </c:extLst>
            </c:dLbl>
            <c:numFmt formatCode="#,##0;\-#,##0;&quot;-&quot;;@" sourceLinked="0"/>
            <c:spPr>
              <a:noFill/>
              <a:ln w="25400">
                <a:noFill/>
              </a:ln>
            </c:spPr>
            <c:txPr>
              <a:bodyPr wrap="square" lIns="38100" tIns="19050" rIns="38100" bIns="19050" anchor="ctr">
                <a:spAutoFit/>
              </a:bodyPr>
              <a:lstStyle/>
              <a:p>
                <a:pPr>
                  <a:defRPr sz="1200" b="1" i="0" u="none" strike="noStrike" baseline="0">
                    <a:solidFill>
                      <a:srgbClr val="000000"/>
                    </a:solidFill>
                    <a:latin typeface="Arial"/>
                    <a:ea typeface="Arial"/>
                    <a:cs typeface="Arial"/>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ParetoArea!$J$4:$J$23</c:f>
              <c:strCache>
                <c:ptCount val="20"/>
                <c:pt idx="0">
                  <c:v>Environnement machine </c:v>
                </c:pt>
                <c:pt idx="1">
                  <c:v>Poste Dosage </c:v>
                </c:pt>
                <c:pt idx="2">
                  <c:v>Poste découpe</c:v>
                </c:pt>
                <c:pt idx="3">
                  <c:v>Poste chariot décor</c:v>
                </c:pt>
                <c:pt idx="4">
                  <c:v>Poste boîte chauffe</c:v>
                </c:pt>
                <c:pt idx="5">
                  <c:v>Automate et Electricité</c:v>
                </c:pt>
                <c:pt idx="6">
                  <c:v>Poste Formage</c:v>
                </c:pt>
                <c:pt idx="7">
                  <c:v>Poste opercule</c:v>
                </c:pt>
                <c:pt idx="8">
                  <c:v>Poste PS</c:v>
                </c:pt>
                <c:pt idx="9">
                  <c:v>Poste datage</c:v>
                </c:pt>
                <c:pt idx="10">
                  <c:v>Poste soudure</c:v>
                </c:pt>
                <c:pt idx="11">
                  <c:v>système lubrification</c:v>
                </c:pt>
                <c:pt idx="12">
                  <c:v>Poste sortie machine</c:v>
                </c:pt>
                <c:pt idx="13">
                  <c:v>Utilité énergie</c:v>
                </c:pt>
                <c:pt idx="14">
                  <c:v>Poste ramassage</c:v>
                </c:pt>
                <c:pt idx="15">
                  <c:v>Bati machine</c:v>
                </c:pt>
                <c:pt idx="16">
                  <c:v>0</c:v>
                </c:pt>
                <c:pt idx="17">
                  <c:v>0</c:v>
                </c:pt>
                <c:pt idx="18">
                  <c:v>0</c:v>
                </c:pt>
                <c:pt idx="19">
                  <c:v>0</c:v>
                </c:pt>
              </c:strCache>
            </c:strRef>
          </c:cat>
          <c:val>
            <c:numRef>
              <c:f>ParetoArea!$N$4:$N$23</c:f>
              <c:numCache>
                <c:formatCode>#,##0;\-#,##0;"-";@</c:formatCode>
                <c:ptCount val="20"/>
                <c:pt idx="0">
                  <c:v>67</c:v>
                </c:pt>
                <c:pt idx="1">
                  <c:v>57</c:v>
                </c:pt>
                <c:pt idx="2">
                  <c:v>22</c:v>
                </c:pt>
                <c:pt idx="3">
                  <c:v>18</c:v>
                </c:pt>
                <c:pt idx="4">
                  <c:v>14</c:v>
                </c:pt>
                <c:pt idx="5">
                  <c:v>14</c:v>
                </c:pt>
                <c:pt idx="6">
                  <c:v>13</c:v>
                </c:pt>
                <c:pt idx="7">
                  <c:v>13</c:v>
                </c:pt>
                <c:pt idx="8">
                  <c:v>12</c:v>
                </c:pt>
                <c:pt idx="9">
                  <c:v>11</c:v>
                </c:pt>
                <c:pt idx="10">
                  <c:v>11</c:v>
                </c:pt>
                <c:pt idx="11">
                  <c:v>10</c:v>
                </c:pt>
                <c:pt idx="12">
                  <c:v>9</c:v>
                </c:pt>
                <c:pt idx="13">
                  <c:v>7</c:v>
                </c:pt>
                <c:pt idx="14">
                  <c:v>2</c:v>
                </c:pt>
                <c:pt idx="15">
                  <c:v>1</c:v>
                </c:pt>
                <c:pt idx="16">
                  <c:v>0</c:v>
                </c:pt>
                <c:pt idx="17">
                  <c:v>0</c:v>
                </c:pt>
                <c:pt idx="18">
                  <c:v>0</c:v>
                </c:pt>
                <c:pt idx="19">
                  <c:v>0</c:v>
                </c:pt>
              </c:numCache>
            </c:numRef>
          </c:val>
          <c:smooth val="0"/>
          <c:extLst>
            <c:ext xmlns:c16="http://schemas.microsoft.com/office/drawing/2014/chart" uri="{C3380CC4-5D6E-409C-BE32-E72D297353CC}">
              <c16:uniqueId val="{00000014-EC5B-4496-8115-5E02B31AE526}"/>
            </c:ext>
          </c:extLst>
        </c:ser>
        <c:dLbls>
          <c:showLegendKey val="0"/>
          <c:showVal val="0"/>
          <c:showCatName val="0"/>
          <c:showSerName val="0"/>
          <c:showPercent val="0"/>
          <c:showBubbleSize val="0"/>
        </c:dLbls>
        <c:marker val="1"/>
        <c:smooth val="0"/>
        <c:axId val="335773448"/>
        <c:axId val="1"/>
      </c:lineChart>
      <c:lineChart>
        <c:grouping val="standard"/>
        <c:varyColors val="0"/>
        <c:ser>
          <c:idx val="11"/>
          <c:order val="4"/>
          <c:spPr>
            <a:ln w="38100">
              <a:solidFill>
                <a:srgbClr val="008000"/>
              </a:solidFill>
              <a:prstDash val="solid"/>
            </a:ln>
          </c:spPr>
          <c:marker>
            <c:symbol val="none"/>
          </c:marker>
          <c:cat>
            <c:strRef>
              <c:f>ParetoArea!$J$4:$J$23</c:f>
              <c:strCache>
                <c:ptCount val="20"/>
                <c:pt idx="0">
                  <c:v>Environnement machine </c:v>
                </c:pt>
                <c:pt idx="1">
                  <c:v>Poste Dosage </c:v>
                </c:pt>
                <c:pt idx="2">
                  <c:v>Poste découpe</c:v>
                </c:pt>
                <c:pt idx="3">
                  <c:v>Poste chariot décor</c:v>
                </c:pt>
                <c:pt idx="4">
                  <c:v>Poste boîte chauffe</c:v>
                </c:pt>
                <c:pt idx="5">
                  <c:v>Automate et Electricité</c:v>
                </c:pt>
                <c:pt idx="6">
                  <c:v>Poste Formage</c:v>
                </c:pt>
                <c:pt idx="7">
                  <c:v>Poste opercule</c:v>
                </c:pt>
                <c:pt idx="8">
                  <c:v>Poste PS</c:v>
                </c:pt>
                <c:pt idx="9">
                  <c:v>Poste datage</c:v>
                </c:pt>
                <c:pt idx="10">
                  <c:v>Poste soudure</c:v>
                </c:pt>
                <c:pt idx="11">
                  <c:v>système lubrification</c:v>
                </c:pt>
                <c:pt idx="12">
                  <c:v>Poste sortie machine</c:v>
                </c:pt>
                <c:pt idx="13">
                  <c:v>Utilité énergie</c:v>
                </c:pt>
                <c:pt idx="14">
                  <c:v>Poste ramassage</c:v>
                </c:pt>
                <c:pt idx="15">
                  <c:v>Bati machine</c:v>
                </c:pt>
                <c:pt idx="16">
                  <c:v>0</c:v>
                </c:pt>
                <c:pt idx="17">
                  <c:v>0</c:v>
                </c:pt>
                <c:pt idx="18">
                  <c:v>0</c:v>
                </c:pt>
                <c:pt idx="19">
                  <c:v>0</c:v>
                </c:pt>
              </c:strCache>
            </c:strRef>
          </c:cat>
          <c:val>
            <c:numRef>
              <c:f>ParetoArea!$O$4:$O$23</c:f>
              <c:numCache>
                <c:formatCode>#,##0.00;\-#,##0.00;"-";@</c:formatCode>
                <c:ptCount val="20"/>
                <c:pt idx="0">
                  <c:v>0.23843416370106763</c:v>
                </c:pt>
                <c:pt idx="1">
                  <c:v>0.44128113879003561</c:v>
                </c:pt>
                <c:pt idx="2">
                  <c:v>0.5195729537366548</c:v>
                </c:pt>
                <c:pt idx="3">
                  <c:v>0.58362989323843417</c:v>
                </c:pt>
                <c:pt idx="4">
                  <c:v>0.63345195729537362</c:v>
                </c:pt>
                <c:pt idx="5">
                  <c:v>0.68327402135231319</c:v>
                </c:pt>
                <c:pt idx="6">
                  <c:v>0.72953736654804269</c:v>
                </c:pt>
                <c:pt idx="7">
                  <c:v>0.77580071174377219</c:v>
                </c:pt>
                <c:pt idx="8">
                  <c:v>0.81850533807829184</c:v>
                </c:pt>
                <c:pt idx="9">
                  <c:v>0.85765124555160144</c:v>
                </c:pt>
                <c:pt idx="10">
                  <c:v>0.89679715302491103</c:v>
                </c:pt>
                <c:pt idx="11">
                  <c:v>0.93238434163701067</c:v>
                </c:pt>
                <c:pt idx="12">
                  <c:v>0.96441281138790036</c:v>
                </c:pt>
                <c:pt idx="13">
                  <c:v>0.98932384341637014</c:v>
                </c:pt>
                <c:pt idx="14">
                  <c:v>0.99644128113879005</c:v>
                </c:pt>
                <c:pt idx="15">
                  <c:v>1</c:v>
                </c:pt>
                <c:pt idx="16">
                  <c:v>1</c:v>
                </c:pt>
                <c:pt idx="17">
                  <c:v>1</c:v>
                </c:pt>
                <c:pt idx="18">
                  <c:v>1</c:v>
                </c:pt>
                <c:pt idx="19">
                  <c:v>1</c:v>
                </c:pt>
              </c:numCache>
            </c:numRef>
          </c:val>
          <c:smooth val="0"/>
          <c:extLst>
            <c:ext xmlns:c16="http://schemas.microsoft.com/office/drawing/2014/chart" uri="{C3380CC4-5D6E-409C-BE32-E72D297353CC}">
              <c16:uniqueId val="{00000015-EC5B-4496-8115-5E02B31AE526}"/>
            </c:ext>
          </c:extLst>
        </c:ser>
        <c:ser>
          <c:idx val="12"/>
          <c:order val="5"/>
          <c:spPr>
            <a:ln w="38100">
              <a:solidFill>
                <a:srgbClr val="FF0000"/>
              </a:solidFill>
              <a:prstDash val="solid"/>
            </a:ln>
          </c:spPr>
          <c:marker>
            <c:symbol val="none"/>
          </c:marker>
          <c:cat>
            <c:strRef>
              <c:f>ParetoArea!$J$4:$J$23</c:f>
              <c:strCache>
                <c:ptCount val="20"/>
                <c:pt idx="0">
                  <c:v>Environnement machine </c:v>
                </c:pt>
                <c:pt idx="1">
                  <c:v>Poste Dosage </c:v>
                </c:pt>
                <c:pt idx="2">
                  <c:v>Poste découpe</c:v>
                </c:pt>
                <c:pt idx="3">
                  <c:v>Poste chariot décor</c:v>
                </c:pt>
                <c:pt idx="4">
                  <c:v>Poste boîte chauffe</c:v>
                </c:pt>
                <c:pt idx="5">
                  <c:v>Automate et Electricité</c:v>
                </c:pt>
                <c:pt idx="6">
                  <c:v>Poste Formage</c:v>
                </c:pt>
                <c:pt idx="7">
                  <c:v>Poste opercule</c:v>
                </c:pt>
                <c:pt idx="8">
                  <c:v>Poste PS</c:v>
                </c:pt>
                <c:pt idx="9">
                  <c:v>Poste datage</c:v>
                </c:pt>
                <c:pt idx="10">
                  <c:v>Poste soudure</c:v>
                </c:pt>
                <c:pt idx="11">
                  <c:v>système lubrification</c:v>
                </c:pt>
                <c:pt idx="12">
                  <c:v>Poste sortie machine</c:v>
                </c:pt>
                <c:pt idx="13">
                  <c:v>Utilité énergie</c:v>
                </c:pt>
                <c:pt idx="14">
                  <c:v>Poste ramassage</c:v>
                </c:pt>
                <c:pt idx="15">
                  <c:v>Bati machine</c:v>
                </c:pt>
                <c:pt idx="16">
                  <c:v>0</c:v>
                </c:pt>
                <c:pt idx="17">
                  <c:v>0</c:v>
                </c:pt>
                <c:pt idx="18">
                  <c:v>0</c:v>
                </c:pt>
                <c:pt idx="19">
                  <c:v>0</c:v>
                </c:pt>
              </c:strCache>
            </c:strRef>
          </c:cat>
          <c:val>
            <c:numRef>
              <c:f>ParetoArea!$P$4:$P$23</c:f>
              <c:numCache>
                <c:formatCode>#,##0.00;\-#,##0.00;"-";@</c:formatCode>
                <c:ptCount val="20"/>
                <c:pt idx="0">
                  <c:v>0.8</c:v>
                </c:pt>
                <c:pt idx="1">
                  <c:v>0.8</c:v>
                </c:pt>
                <c:pt idx="2">
                  <c:v>0.8</c:v>
                </c:pt>
                <c:pt idx="3">
                  <c:v>0.8</c:v>
                </c:pt>
                <c:pt idx="4">
                  <c:v>0.8</c:v>
                </c:pt>
                <c:pt idx="5">
                  <c:v>0.8</c:v>
                </c:pt>
                <c:pt idx="6">
                  <c:v>0.8</c:v>
                </c:pt>
                <c:pt idx="7">
                  <c:v>0.8</c:v>
                </c:pt>
                <c:pt idx="8">
                  <c:v>0.8</c:v>
                </c:pt>
                <c:pt idx="9">
                  <c:v>0.8</c:v>
                </c:pt>
                <c:pt idx="10">
                  <c:v>0.8</c:v>
                </c:pt>
                <c:pt idx="11">
                  <c:v>0.8</c:v>
                </c:pt>
                <c:pt idx="12">
                  <c:v>0.8</c:v>
                </c:pt>
                <c:pt idx="13">
                  <c:v>0.8</c:v>
                </c:pt>
                <c:pt idx="14">
                  <c:v>0.8</c:v>
                </c:pt>
                <c:pt idx="15">
                  <c:v>0.8</c:v>
                </c:pt>
                <c:pt idx="16">
                  <c:v>0.8</c:v>
                </c:pt>
                <c:pt idx="17">
                  <c:v>0.8</c:v>
                </c:pt>
                <c:pt idx="18">
                  <c:v>0.8</c:v>
                </c:pt>
                <c:pt idx="19">
                  <c:v>0.8</c:v>
                </c:pt>
              </c:numCache>
            </c:numRef>
          </c:val>
          <c:smooth val="0"/>
          <c:extLst>
            <c:ext xmlns:c16="http://schemas.microsoft.com/office/drawing/2014/chart" uri="{C3380CC4-5D6E-409C-BE32-E72D297353CC}">
              <c16:uniqueId val="{00000016-EC5B-4496-8115-5E02B31AE526}"/>
            </c:ext>
          </c:extLst>
        </c:ser>
        <c:dLbls>
          <c:showLegendKey val="0"/>
          <c:showVal val="0"/>
          <c:showCatName val="0"/>
          <c:showSerName val="0"/>
          <c:showPercent val="0"/>
          <c:showBubbleSize val="0"/>
        </c:dLbls>
        <c:marker val="1"/>
        <c:smooth val="0"/>
        <c:axId val="3"/>
        <c:axId val="4"/>
      </c:lineChart>
      <c:catAx>
        <c:axId val="335773448"/>
        <c:scaling>
          <c:orientation val="minMax"/>
        </c:scaling>
        <c:delete val="0"/>
        <c:axPos val="b"/>
        <c:numFmt formatCode="@" sourceLinked="0"/>
        <c:majorTickMark val="out"/>
        <c:minorTickMark val="none"/>
        <c:tickLblPos val="nextTo"/>
        <c:spPr>
          <a:ln w="25400">
            <a:solidFill>
              <a:srgbClr val="000000"/>
            </a:solidFill>
            <a:prstDash val="solid"/>
          </a:ln>
        </c:spPr>
        <c:txPr>
          <a:bodyPr rot="-2700000" vert="horz"/>
          <a:lstStyle/>
          <a:p>
            <a:pPr>
              <a:defRPr sz="1200" b="1" i="0" u="none" strike="noStrike" baseline="0">
                <a:solidFill>
                  <a:srgbClr val="000000"/>
                </a:solidFill>
                <a:latin typeface="Arial Narrow"/>
                <a:ea typeface="Arial Narrow"/>
                <a:cs typeface="Arial Narrow"/>
              </a:defRPr>
            </a:pPr>
            <a:endParaRPr lang="fr-FR"/>
          </a:p>
        </c:txPr>
        <c:crossAx val="1"/>
        <c:crosses val="autoZero"/>
        <c:auto val="0"/>
        <c:lblAlgn val="ctr"/>
        <c:lblOffset val="100"/>
        <c:tickLblSkip val="1"/>
        <c:tickMarkSkip val="1"/>
        <c:noMultiLvlLbl val="0"/>
      </c:catAx>
      <c:valAx>
        <c:axId val="1"/>
        <c:scaling>
          <c:orientation val="minMax"/>
        </c:scaling>
        <c:delete val="0"/>
        <c:axPos val="l"/>
        <c:majorGridlines>
          <c:spPr>
            <a:ln w="3175">
              <a:noFill/>
              <a:prstDash val="solid"/>
            </a:ln>
          </c:spPr>
        </c:majorGridlines>
        <c:numFmt formatCode="#,##0;\-#,##0;&quot;&quot;;@" sourceLinked="0"/>
        <c:majorTickMark val="out"/>
        <c:minorTickMark val="none"/>
        <c:tickLblPos val="nextTo"/>
        <c:spPr>
          <a:ln w="25400">
            <a:solidFill>
              <a:srgbClr val="000000"/>
            </a:solidFill>
            <a:prstDash val="solid"/>
          </a:ln>
        </c:spPr>
        <c:txPr>
          <a:bodyPr rot="0" vert="horz"/>
          <a:lstStyle/>
          <a:p>
            <a:pPr>
              <a:defRPr sz="1000" b="1" i="0" u="none" strike="noStrike" baseline="0">
                <a:solidFill>
                  <a:srgbClr val="000000"/>
                </a:solidFill>
                <a:latin typeface="Arial Narrow"/>
                <a:ea typeface="Arial Narrow"/>
                <a:cs typeface="Arial Narrow"/>
              </a:defRPr>
            </a:pPr>
            <a:endParaRPr lang="fr-FR"/>
          </a:p>
        </c:txPr>
        <c:crossAx val="335773448"/>
        <c:crosses val="autoZero"/>
        <c:crossBetween val="between"/>
      </c:valAx>
      <c:catAx>
        <c:axId val="3"/>
        <c:scaling>
          <c:orientation val="minMax"/>
        </c:scaling>
        <c:delete val="1"/>
        <c:axPos val="b"/>
        <c:numFmt formatCode="General" sourceLinked="1"/>
        <c:majorTickMark val="out"/>
        <c:minorTickMark val="none"/>
        <c:tickLblPos val="nextTo"/>
        <c:crossAx val="4"/>
        <c:crosses val="autoZero"/>
        <c:auto val="1"/>
        <c:lblAlgn val="ctr"/>
        <c:lblOffset val="100"/>
        <c:noMultiLvlLbl val="0"/>
      </c:catAx>
      <c:valAx>
        <c:axId val="4"/>
        <c:scaling>
          <c:orientation val="minMax"/>
          <c:max val="1.1000000000000001"/>
          <c:min val="0"/>
        </c:scaling>
        <c:delete val="0"/>
        <c:axPos val="r"/>
        <c:numFmt formatCode="0%;\-0%;&quot;&quot;;@" sourceLinked="0"/>
        <c:majorTickMark val="cross"/>
        <c:minorTickMark val="none"/>
        <c:tickLblPos val="nextTo"/>
        <c:spPr>
          <a:ln w="25400">
            <a:solidFill>
              <a:srgbClr val="008000"/>
            </a:solidFill>
            <a:prstDash val="solid"/>
          </a:ln>
        </c:spPr>
        <c:txPr>
          <a:bodyPr rot="0" vert="horz"/>
          <a:lstStyle/>
          <a:p>
            <a:pPr>
              <a:defRPr sz="1000" b="1" i="0" u="none" strike="noStrike" baseline="0">
                <a:solidFill>
                  <a:srgbClr val="008000"/>
                </a:solidFill>
                <a:latin typeface="Arial Narrow"/>
                <a:ea typeface="Arial Narrow"/>
                <a:cs typeface="Arial Narrow"/>
              </a:defRPr>
            </a:pPr>
            <a:endParaRPr lang="fr-FR"/>
          </a:p>
        </c:txPr>
        <c:crossAx val="3"/>
        <c:crosses val="max"/>
        <c:crossBetween val="between"/>
        <c:majorUnit val="0.2"/>
        <c:minorUnit val="0.1"/>
      </c:valAx>
      <c:spPr>
        <a:noFill/>
        <a:ln w="25400">
          <a:noFill/>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fr-FR"/>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7CDE2-DCC9-4938-9057-A1B02A7D1B6E}" type="doc">
      <dgm:prSet loTypeId="urn:microsoft.com/office/officeart/2005/8/layout/funnel1" loCatId="relationship" qsTypeId="urn:microsoft.com/office/officeart/2005/8/quickstyle/3d3" qsCatId="3D" csTypeId="urn:microsoft.com/office/officeart/2005/8/colors/accent0_3" csCatId="mainScheme" phldr="1"/>
      <dgm:spPr/>
      <dgm:t>
        <a:bodyPr/>
        <a:lstStyle/>
        <a:p>
          <a:endParaRPr lang="fr-FR"/>
        </a:p>
      </dgm:t>
    </dgm:pt>
    <dgm:pt modelId="{50B53155-DAAC-4E4A-A6C8-91AD05987C18}">
      <dgm:prSet phldrT="[Texte]" custT="1"/>
      <dgm:spPr/>
      <dgm:t>
        <a:bodyPr/>
        <a:lstStyle/>
        <a:p>
          <a:r>
            <a:rPr lang="fr-FR" sz="1100" b="1" dirty="0">
              <a:latin typeface="Times New Roman" panose="02020603050405020304" pitchFamily="18" charset="0"/>
              <a:cs typeface="Times New Roman" panose="02020603050405020304" pitchFamily="18" charset="0"/>
            </a:rPr>
            <a:t>Maintien de ses parts de marché</a:t>
          </a:r>
        </a:p>
      </dgm:t>
    </dgm:pt>
    <dgm:pt modelId="{AAC3E41A-5700-4E9B-B1F4-3085358553B6}" type="parTrans" cxnId="{7EE111DA-5E58-4D3C-8C38-00E89162EB84}">
      <dgm:prSet/>
      <dgm:spPr/>
      <dgm:t>
        <a:bodyPr/>
        <a:lstStyle/>
        <a:p>
          <a:endParaRPr lang="fr-FR"/>
        </a:p>
      </dgm:t>
    </dgm:pt>
    <dgm:pt modelId="{24B9D8B7-2A32-4A23-945D-C5980E153E94}" type="sibTrans" cxnId="{7EE111DA-5E58-4D3C-8C38-00E89162EB84}">
      <dgm:prSet/>
      <dgm:spPr/>
      <dgm:t>
        <a:bodyPr/>
        <a:lstStyle/>
        <a:p>
          <a:endParaRPr lang="fr-FR"/>
        </a:p>
      </dgm:t>
    </dgm:pt>
    <dgm:pt modelId="{DE76329E-6B25-490D-8C15-FC2A6A1D137F}">
      <dgm:prSet phldrT="[Texte]" custT="1"/>
      <dgm:spPr/>
      <dgm:t>
        <a:bodyPr/>
        <a:lstStyle/>
        <a:p>
          <a:r>
            <a:rPr lang="fr-FR" sz="1100" b="1" dirty="0">
              <a:latin typeface="Times New Roman" panose="02020603050405020304" pitchFamily="18" charset="0"/>
              <a:cs typeface="Times New Roman" panose="02020603050405020304" pitchFamily="18" charset="0"/>
            </a:rPr>
            <a:t>Conserver sa position</a:t>
          </a:r>
        </a:p>
      </dgm:t>
    </dgm:pt>
    <dgm:pt modelId="{F4D5E884-FD62-4F4A-9B06-D5CE550A2CED}" type="parTrans" cxnId="{3FEF4811-C5E8-40C9-B6B7-90AEEAEDD5DA}">
      <dgm:prSet/>
      <dgm:spPr/>
      <dgm:t>
        <a:bodyPr/>
        <a:lstStyle/>
        <a:p>
          <a:endParaRPr lang="fr-FR"/>
        </a:p>
      </dgm:t>
    </dgm:pt>
    <dgm:pt modelId="{AE9AE1C4-D24F-45DD-B7E8-A61B4186EA8E}" type="sibTrans" cxnId="{3FEF4811-C5E8-40C9-B6B7-90AEEAEDD5DA}">
      <dgm:prSet/>
      <dgm:spPr/>
      <dgm:t>
        <a:bodyPr/>
        <a:lstStyle/>
        <a:p>
          <a:endParaRPr lang="fr-FR"/>
        </a:p>
      </dgm:t>
    </dgm:pt>
    <dgm:pt modelId="{30C54348-71EF-42CD-A1BA-3C9314EE0DE0}">
      <dgm:prSet phldrT="[Texte]" custT="1"/>
      <dgm:spPr/>
      <dgm:t>
        <a:bodyPr/>
        <a:lstStyle/>
        <a:p>
          <a:r>
            <a:rPr lang="fr-FR" sz="1100" b="1" dirty="0">
              <a:latin typeface="Times New Roman" panose="02020603050405020304" pitchFamily="18" charset="0"/>
              <a:cs typeface="Times New Roman" panose="02020603050405020304" pitchFamily="18" charset="0"/>
            </a:rPr>
            <a:t>Maîtrise du système de production </a:t>
          </a:r>
        </a:p>
      </dgm:t>
    </dgm:pt>
    <dgm:pt modelId="{7FBD62BE-F761-42A5-957A-705BC317C84C}" type="parTrans" cxnId="{779FB316-4CC9-41C9-AD26-A354BE337168}">
      <dgm:prSet/>
      <dgm:spPr/>
      <dgm:t>
        <a:bodyPr/>
        <a:lstStyle/>
        <a:p>
          <a:endParaRPr lang="fr-FR"/>
        </a:p>
      </dgm:t>
    </dgm:pt>
    <dgm:pt modelId="{5EF3D697-459C-41D4-9E36-17DE00EAA45F}" type="sibTrans" cxnId="{779FB316-4CC9-41C9-AD26-A354BE337168}">
      <dgm:prSet/>
      <dgm:spPr/>
      <dgm:t>
        <a:bodyPr/>
        <a:lstStyle/>
        <a:p>
          <a:endParaRPr lang="fr-FR"/>
        </a:p>
      </dgm:t>
    </dgm:pt>
    <dgm:pt modelId="{D9B7728C-6100-4076-BBDE-874C84F9FB45}">
      <dgm:prSet phldrT="[Texte]" phldr="1"/>
      <dgm:spPr/>
      <dgm:t>
        <a:bodyPr/>
        <a:lstStyle/>
        <a:p>
          <a:endParaRPr lang="fr-FR" dirty="0"/>
        </a:p>
      </dgm:t>
    </dgm:pt>
    <dgm:pt modelId="{38D8AB0E-B6BF-4898-971D-29BC97B0D703}" type="sibTrans" cxnId="{66035217-1FCC-4286-90E4-5E8BCBD79205}">
      <dgm:prSet/>
      <dgm:spPr/>
      <dgm:t>
        <a:bodyPr/>
        <a:lstStyle/>
        <a:p>
          <a:endParaRPr lang="fr-FR"/>
        </a:p>
      </dgm:t>
    </dgm:pt>
    <dgm:pt modelId="{EFC7D455-B9D4-49ED-B559-330D85A425CD}" type="parTrans" cxnId="{66035217-1FCC-4286-90E4-5E8BCBD79205}">
      <dgm:prSet/>
      <dgm:spPr/>
      <dgm:t>
        <a:bodyPr/>
        <a:lstStyle/>
        <a:p>
          <a:endParaRPr lang="fr-FR"/>
        </a:p>
      </dgm:t>
    </dgm:pt>
    <dgm:pt modelId="{22008DFF-DD06-4ADC-9AA3-5BE0487976D5}" type="pres">
      <dgm:prSet presAssocID="{BA57CDE2-DCC9-4938-9057-A1B02A7D1B6E}" presName="Name0" presStyleCnt="0">
        <dgm:presLayoutVars>
          <dgm:chMax val="4"/>
          <dgm:resizeHandles val="exact"/>
        </dgm:presLayoutVars>
      </dgm:prSet>
      <dgm:spPr/>
    </dgm:pt>
    <dgm:pt modelId="{FD48CBBD-72BB-494E-9080-F8D6FF81A4C5}" type="pres">
      <dgm:prSet presAssocID="{BA57CDE2-DCC9-4938-9057-A1B02A7D1B6E}" presName="ellipse" presStyleLbl="trBgShp" presStyleIdx="0" presStyleCnt="1" custScaleX="141744" custScaleY="139005" custLinFactNeighborX="-4061" custLinFactNeighborY="24257"/>
      <dgm:spPr/>
    </dgm:pt>
    <dgm:pt modelId="{69B8F294-B648-4A2E-A03B-E3C919CBECB5}" type="pres">
      <dgm:prSet presAssocID="{BA57CDE2-DCC9-4938-9057-A1B02A7D1B6E}" presName="arrow1" presStyleLbl="fgShp" presStyleIdx="0" presStyleCnt="1" custLinFactNeighborX="-41836" custLinFactNeighborY="91669"/>
      <dgm:spPr/>
    </dgm:pt>
    <dgm:pt modelId="{4F66F2D1-0114-4795-9218-2A1C9F4D92C5}" type="pres">
      <dgm:prSet presAssocID="{BA57CDE2-DCC9-4938-9057-A1B02A7D1B6E}" presName="rectangle" presStyleLbl="revTx" presStyleIdx="0" presStyleCnt="1" custLinFactX="23180" custLinFactY="-10643" custLinFactNeighborX="100000" custLinFactNeighborY="-100000">
        <dgm:presLayoutVars>
          <dgm:bulletEnabled val="1"/>
        </dgm:presLayoutVars>
      </dgm:prSet>
      <dgm:spPr/>
    </dgm:pt>
    <dgm:pt modelId="{9C5C5D66-4135-4ED7-AD83-1D496C1337F2}" type="pres">
      <dgm:prSet presAssocID="{DE76329E-6B25-490D-8C15-FC2A6A1D137F}" presName="item1" presStyleLbl="node1" presStyleIdx="0" presStyleCnt="3" custScaleX="220059" custLinFactNeighborX="-53019" custLinFactNeighborY="-11127">
        <dgm:presLayoutVars>
          <dgm:bulletEnabled val="1"/>
        </dgm:presLayoutVars>
      </dgm:prSet>
      <dgm:spPr/>
    </dgm:pt>
    <dgm:pt modelId="{F2C2F242-9E47-48C4-B170-889400DC865B}" type="pres">
      <dgm:prSet presAssocID="{30C54348-71EF-42CD-A1BA-3C9314EE0DE0}" presName="item2" presStyleLbl="node1" presStyleIdx="1" presStyleCnt="3" custScaleX="252265" custLinFactNeighborX="-52415" custLinFactNeighborY="-26732">
        <dgm:presLayoutVars>
          <dgm:bulletEnabled val="1"/>
        </dgm:presLayoutVars>
      </dgm:prSet>
      <dgm:spPr/>
    </dgm:pt>
    <dgm:pt modelId="{966AB3B2-F39A-4DF2-8028-FCF587528CC1}" type="pres">
      <dgm:prSet presAssocID="{D9B7728C-6100-4076-BBDE-874C84F9FB45}" presName="item3" presStyleLbl="node1" presStyleIdx="2" presStyleCnt="3" custScaleX="242277" custLinFactNeighborX="52362" custLinFactNeighborY="-2554">
        <dgm:presLayoutVars>
          <dgm:bulletEnabled val="1"/>
        </dgm:presLayoutVars>
      </dgm:prSet>
      <dgm:spPr/>
    </dgm:pt>
    <dgm:pt modelId="{398C0F85-F585-402F-BBA3-A07A66E33D1D}" type="pres">
      <dgm:prSet presAssocID="{BA57CDE2-DCC9-4938-9057-A1B02A7D1B6E}" presName="funnel" presStyleLbl="trAlignAcc1" presStyleIdx="0" presStyleCnt="1" custScaleX="191405" custScaleY="104737" custLinFactNeighborX="-9283" custLinFactNeighborY="-1173"/>
      <dgm:spPr/>
    </dgm:pt>
  </dgm:ptLst>
  <dgm:cxnLst>
    <dgm:cxn modelId="{A2EDF704-9D40-450D-A2FA-9726DEADE1A6}" type="presOf" srcId="{30C54348-71EF-42CD-A1BA-3C9314EE0DE0}" destId="{9C5C5D66-4135-4ED7-AD83-1D496C1337F2}" srcOrd="0" destOrd="0" presId="urn:microsoft.com/office/officeart/2005/8/layout/funnel1"/>
    <dgm:cxn modelId="{3FEF4811-C5E8-40C9-B6B7-90AEEAEDD5DA}" srcId="{BA57CDE2-DCC9-4938-9057-A1B02A7D1B6E}" destId="{DE76329E-6B25-490D-8C15-FC2A6A1D137F}" srcOrd="1" destOrd="0" parTransId="{F4D5E884-FD62-4F4A-9B06-D5CE550A2CED}" sibTransId="{AE9AE1C4-D24F-45DD-B7E8-A61B4186EA8E}"/>
    <dgm:cxn modelId="{779FB316-4CC9-41C9-AD26-A354BE337168}" srcId="{BA57CDE2-DCC9-4938-9057-A1B02A7D1B6E}" destId="{30C54348-71EF-42CD-A1BA-3C9314EE0DE0}" srcOrd="2" destOrd="0" parTransId="{7FBD62BE-F761-42A5-957A-705BC317C84C}" sibTransId="{5EF3D697-459C-41D4-9E36-17DE00EAA45F}"/>
    <dgm:cxn modelId="{66035217-1FCC-4286-90E4-5E8BCBD79205}" srcId="{BA57CDE2-DCC9-4938-9057-A1B02A7D1B6E}" destId="{D9B7728C-6100-4076-BBDE-874C84F9FB45}" srcOrd="3" destOrd="0" parTransId="{EFC7D455-B9D4-49ED-B559-330D85A425CD}" sibTransId="{38D8AB0E-B6BF-4898-971D-29BC97B0D703}"/>
    <dgm:cxn modelId="{54C77526-3D00-4A0C-A86A-E103DA89C587}" type="presOf" srcId="{BA57CDE2-DCC9-4938-9057-A1B02A7D1B6E}" destId="{22008DFF-DD06-4ADC-9AA3-5BE0487976D5}" srcOrd="0" destOrd="0" presId="urn:microsoft.com/office/officeart/2005/8/layout/funnel1"/>
    <dgm:cxn modelId="{2228083A-3DF9-4F44-A115-13A018B40FAA}" type="presOf" srcId="{D9B7728C-6100-4076-BBDE-874C84F9FB45}" destId="{4F66F2D1-0114-4795-9218-2A1C9F4D92C5}" srcOrd="0" destOrd="0" presId="urn:microsoft.com/office/officeart/2005/8/layout/funnel1"/>
    <dgm:cxn modelId="{0C1F5568-0376-4C71-8568-88A5287BACE5}" type="presOf" srcId="{DE76329E-6B25-490D-8C15-FC2A6A1D137F}" destId="{F2C2F242-9E47-48C4-B170-889400DC865B}" srcOrd="0" destOrd="0" presId="urn:microsoft.com/office/officeart/2005/8/layout/funnel1"/>
    <dgm:cxn modelId="{6885C7CE-5E41-4F06-AE8D-EA38AD64A1C7}" type="presOf" srcId="{50B53155-DAAC-4E4A-A6C8-91AD05987C18}" destId="{966AB3B2-F39A-4DF2-8028-FCF587528CC1}" srcOrd="0" destOrd="0" presId="urn:microsoft.com/office/officeart/2005/8/layout/funnel1"/>
    <dgm:cxn modelId="{7EE111DA-5E58-4D3C-8C38-00E89162EB84}" srcId="{BA57CDE2-DCC9-4938-9057-A1B02A7D1B6E}" destId="{50B53155-DAAC-4E4A-A6C8-91AD05987C18}" srcOrd="0" destOrd="0" parTransId="{AAC3E41A-5700-4E9B-B1F4-3085358553B6}" sibTransId="{24B9D8B7-2A32-4A23-945D-C5980E153E94}"/>
    <dgm:cxn modelId="{AE5FE7D5-9206-41BF-8866-46FC4B92FCF1}" type="presParOf" srcId="{22008DFF-DD06-4ADC-9AA3-5BE0487976D5}" destId="{FD48CBBD-72BB-494E-9080-F8D6FF81A4C5}" srcOrd="0" destOrd="0" presId="urn:microsoft.com/office/officeart/2005/8/layout/funnel1"/>
    <dgm:cxn modelId="{BB04D9A5-BB99-4B60-B229-376C6B43C2E8}" type="presParOf" srcId="{22008DFF-DD06-4ADC-9AA3-5BE0487976D5}" destId="{69B8F294-B648-4A2E-A03B-E3C919CBECB5}" srcOrd="1" destOrd="0" presId="urn:microsoft.com/office/officeart/2005/8/layout/funnel1"/>
    <dgm:cxn modelId="{4444B558-20A2-450B-9AA9-337465967348}" type="presParOf" srcId="{22008DFF-DD06-4ADC-9AA3-5BE0487976D5}" destId="{4F66F2D1-0114-4795-9218-2A1C9F4D92C5}" srcOrd="2" destOrd="0" presId="urn:microsoft.com/office/officeart/2005/8/layout/funnel1"/>
    <dgm:cxn modelId="{92DC6B1C-A9A8-4213-A6B9-774C0951191C}" type="presParOf" srcId="{22008DFF-DD06-4ADC-9AA3-5BE0487976D5}" destId="{9C5C5D66-4135-4ED7-AD83-1D496C1337F2}" srcOrd="3" destOrd="0" presId="urn:microsoft.com/office/officeart/2005/8/layout/funnel1"/>
    <dgm:cxn modelId="{7B6016E8-9646-46A2-9D2A-10F385DC7113}" type="presParOf" srcId="{22008DFF-DD06-4ADC-9AA3-5BE0487976D5}" destId="{F2C2F242-9E47-48C4-B170-889400DC865B}" srcOrd="4" destOrd="0" presId="urn:microsoft.com/office/officeart/2005/8/layout/funnel1"/>
    <dgm:cxn modelId="{3D3179B1-DD1C-4D28-A954-89D1275F5CBB}" type="presParOf" srcId="{22008DFF-DD06-4ADC-9AA3-5BE0487976D5}" destId="{966AB3B2-F39A-4DF2-8028-FCF587528CC1}" srcOrd="5" destOrd="0" presId="urn:microsoft.com/office/officeart/2005/8/layout/funnel1"/>
    <dgm:cxn modelId="{0E42B49B-755A-47A4-A263-9AC706DE09EB}" type="presParOf" srcId="{22008DFF-DD06-4ADC-9AA3-5BE0487976D5}" destId="{398C0F85-F585-402F-BBA3-A07A66E33D1D}"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D5CD0D-712F-49BC-A92F-4371A67FB32E}" type="doc">
      <dgm:prSet loTypeId="urn:microsoft.com/office/officeart/2005/8/layout/radial6" loCatId="relationship" qsTypeId="urn:microsoft.com/office/officeart/2005/8/quickstyle/simple1" qsCatId="simple" csTypeId="urn:microsoft.com/office/officeart/2005/8/colors/accent1_3" csCatId="accent1" phldr="1"/>
      <dgm:spPr/>
      <dgm:t>
        <a:bodyPr/>
        <a:lstStyle/>
        <a:p>
          <a:endParaRPr lang="fr-FR"/>
        </a:p>
      </dgm:t>
    </dgm:pt>
    <dgm:pt modelId="{C6292A00-3264-41FD-9A97-DC46ED6CE2B3}">
      <dgm:prSet phldrT="[Texte]"/>
      <dgm:spPr/>
      <dgm:t>
        <a:bodyPr/>
        <a:lstStyle/>
        <a:p>
          <a:r>
            <a:rPr lang="fr-FR" dirty="0"/>
            <a:t>Gestion Autonome </a:t>
          </a:r>
        </a:p>
      </dgm:t>
    </dgm:pt>
    <dgm:pt modelId="{B89D636B-871E-4051-AFDF-63945A5B22CF}" type="parTrans" cxnId="{E69DDE31-E7C0-42AA-BE4F-44C5690BA717}">
      <dgm:prSet/>
      <dgm:spPr/>
      <dgm:t>
        <a:bodyPr/>
        <a:lstStyle/>
        <a:p>
          <a:endParaRPr lang="fr-FR"/>
        </a:p>
      </dgm:t>
    </dgm:pt>
    <dgm:pt modelId="{4CED36F0-5A2B-4623-A11D-3766EBA64B30}" type="sibTrans" cxnId="{E69DDE31-E7C0-42AA-BE4F-44C5690BA717}">
      <dgm:prSet/>
      <dgm:spPr/>
      <dgm:t>
        <a:bodyPr/>
        <a:lstStyle/>
        <a:p>
          <a:endParaRPr lang="fr-FR"/>
        </a:p>
      </dgm:t>
    </dgm:pt>
    <dgm:pt modelId="{1CD259ED-32C5-467A-AA60-CD3213B88C52}">
      <dgm:prSet phldrT="[Texte]"/>
      <dgm:spPr/>
      <dgm:t>
        <a:bodyPr/>
        <a:lstStyle/>
        <a:p>
          <a:r>
            <a:rPr lang="fr-FR" dirty="0"/>
            <a:t>Objectifs</a:t>
          </a:r>
        </a:p>
      </dgm:t>
    </dgm:pt>
    <dgm:pt modelId="{41A015A0-3E0E-4F3D-95A0-2F38C6244297}" type="parTrans" cxnId="{3D876500-87CD-4482-8DD7-451DB34CE3A3}">
      <dgm:prSet/>
      <dgm:spPr/>
      <dgm:t>
        <a:bodyPr/>
        <a:lstStyle/>
        <a:p>
          <a:endParaRPr lang="fr-FR"/>
        </a:p>
      </dgm:t>
    </dgm:pt>
    <dgm:pt modelId="{27B0CDFA-CEE4-4D16-A1EE-3AB939A73A0D}" type="sibTrans" cxnId="{3D876500-87CD-4482-8DD7-451DB34CE3A3}">
      <dgm:prSet/>
      <dgm:spPr/>
      <dgm:t>
        <a:bodyPr/>
        <a:lstStyle/>
        <a:p>
          <a:endParaRPr lang="fr-FR"/>
        </a:p>
      </dgm:t>
    </dgm:pt>
    <dgm:pt modelId="{4A38E19A-006F-4A9B-AA2D-8C16B0EC2D70}">
      <dgm:prSet phldrT="[Texte]"/>
      <dgm:spPr/>
      <dgm:t>
        <a:bodyPr/>
        <a:lstStyle/>
        <a:p>
          <a:r>
            <a:rPr lang="fr-FR" dirty="0"/>
            <a:t>Attitudes</a:t>
          </a:r>
        </a:p>
      </dgm:t>
    </dgm:pt>
    <dgm:pt modelId="{A01505E8-228A-4629-9FD0-1CB82FA5446A}" type="parTrans" cxnId="{C26BC647-8511-4005-A8E4-2B19C5707EDE}">
      <dgm:prSet/>
      <dgm:spPr/>
      <dgm:t>
        <a:bodyPr/>
        <a:lstStyle/>
        <a:p>
          <a:endParaRPr lang="fr-FR"/>
        </a:p>
      </dgm:t>
    </dgm:pt>
    <dgm:pt modelId="{6287EE9A-E86C-4CFB-B67A-861995B04EC1}" type="sibTrans" cxnId="{C26BC647-8511-4005-A8E4-2B19C5707EDE}">
      <dgm:prSet/>
      <dgm:spPr/>
      <dgm:t>
        <a:bodyPr/>
        <a:lstStyle/>
        <a:p>
          <a:endParaRPr lang="fr-FR"/>
        </a:p>
      </dgm:t>
    </dgm:pt>
    <dgm:pt modelId="{C8F45DE7-E022-4D4B-A38B-502175D97475}">
      <dgm:prSet phldrT="[Texte]"/>
      <dgm:spPr/>
      <dgm:t>
        <a:bodyPr/>
        <a:lstStyle/>
        <a:p>
          <a:r>
            <a:rPr lang="fr-FR" dirty="0"/>
            <a:t>Outils</a:t>
          </a:r>
        </a:p>
      </dgm:t>
    </dgm:pt>
    <dgm:pt modelId="{4A865844-AD38-4298-879C-1416F149FFAD}" type="parTrans" cxnId="{B23DCD53-03C6-45D4-BDA1-638465845F49}">
      <dgm:prSet/>
      <dgm:spPr/>
      <dgm:t>
        <a:bodyPr/>
        <a:lstStyle/>
        <a:p>
          <a:endParaRPr lang="fr-FR"/>
        </a:p>
      </dgm:t>
    </dgm:pt>
    <dgm:pt modelId="{A4F597E5-E84E-4744-AA1A-780227FD5D16}" type="sibTrans" cxnId="{B23DCD53-03C6-45D4-BDA1-638465845F49}">
      <dgm:prSet/>
      <dgm:spPr/>
      <dgm:t>
        <a:bodyPr/>
        <a:lstStyle/>
        <a:p>
          <a:endParaRPr lang="fr-FR"/>
        </a:p>
      </dgm:t>
    </dgm:pt>
    <dgm:pt modelId="{17DA6F4E-C7E9-4CD9-8D2A-790814D78C55}">
      <dgm:prSet phldrT="[Texte]"/>
      <dgm:spPr/>
      <dgm:t>
        <a:bodyPr/>
        <a:lstStyle/>
        <a:p>
          <a:r>
            <a:rPr lang="fr-FR" dirty="0"/>
            <a:t> </a:t>
          </a:r>
          <a:r>
            <a:rPr lang="fr-FR" dirty="0">
              <a:latin typeface="Tw Cen MT" panose="020B0602020104020603" pitchFamily="34" charset="0"/>
            </a:rPr>
            <a:t>É</a:t>
          </a:r>
          <a:r>
            <a:rPr lang="fr-FR" dirty="0"/>
            <a:t>tapes</a:t>
          </a:r>
        </a:p>
      </dgm:t>
    </dgm:pt>
    <dgm:pt modelId="{2A0DB99C-CA87-4909-ABD3-C3C0881C76C9}" type="sibTrans" cxnId="{8CDDC30D-2E4C-4783-8084-42E19754F5EE}">
      <dgm:prSet/>
      <dgm:spPr/>
      <dgm:t>
        <a:bodyPr/>
        <a:lstStyle/>
        <a:p>
          <a:endParaRPr lang="fr-FR"/>
        </a:p>
      </dgm:t>
    </dgm:pt>
    <dgm:pt modelId="{F9A3D019-3E28-4DA5-BEA7-AD8311C407BC}" type="parTrans" cxnId="{8CDDC30D-2E4C-4783-8084-42E19754F5EE}">
      <dgm:prSet/>
      <dgm:spPr/>
      <dgm:t>
        <a:bodyPr/>
        <a:lstStyle/>
        <a:p>
          <a:endParaRPr lang="fr-FR"/>
        </a:p>
      </dgm:t>
    </dgm:pt>
    <dgm:pt modelId="{A8F2BBDE-5B84-431A-A717-D191F0ED7E4F}" type="pres">
      <dgm:prSet presAssocID="{71D5CD0D-712F-49BC-A92F-4371A67FB32E}" presName="Name0" presStyleCnt="0">
        <dgm:presLayoutVars>
          <dgm:chMax val="1"/>
          <dgm:dir/>
          <dgm:animLvl val="ctr"/>
          <dgm:resizeHandles val="exact"/>
        </dgm:presLayoutVars>
      </dgm:prSet>
      <dgm:spPr/>
    </dgm:pt>
    <dgm:pt modelId="{5FDB5985-7960-498D-B5D7-F61ABBB858D6}" type="pres">
      <dgm:prSet presAssocID="{C6292A00-3264-41FD-9A97-DC46ED6CE2B3}" presName="centerShape" presStyleLbl="node0" presStyleIdx="0" presStyleCnt="1"/>
      <dgm:spPr/>
    </dgm:pt>
    <dgm:pt modelId="{8F508624-DD0D-4D5C-98EC-51B8254C8C2F}" type="pres">
      <dgm:prSet presAssocID="{1CD259ED-32C5-467A-AA60-CD3213B88C52}" presName="node" presStyleLbl="node1" presStyleIdx="0" presStyleCnt="4" custRadScaleRad="104176">
        <dgm:presLayoutVars>
          <dgm:bulletEnabled val="1"/>
        </dgm:presLayoutVars>
      </dgm:prSet>
      <dgm:spPr/>
    </dgm:pt>
    <dgm:pt modelId="{5030B6C0-20EF-4504-B253-DF75F897E256}" type="pres">
      <dgm:prSet presAssocID="{1CD259ED-32C5-467A-AA60-CD3213B88C52}" presName="dummy" presStyleCnt="0"/>
      <dgm:spPr/>
    </dgm:pt>
    <dgm:pt modelId="{4B4F5C1B-9BE5-4387-B8E1-0059B4243E1D}" type="pres">
      <dgm:prSet presAssocID="{27B0CDFA-CEE4-4D16-A1EE-3AB939A73A0D}" presName="sibTrans" presStyleLbl="sibTrans2D1" presStyleIdx="0" presStyleCnt="4"/>
      <dgm:spPr/>
    </dgm:pt>
    <dgm:pt modelId="{001F3EFA-997A-4744-B79F-D82EBA44296C}" type="pres">
      <dgm:prSet presAssocID="{4A38E19A-006F-4A9B-AA2D-8C16B0EC2D70}" presName="node" presStyleLbl="node1" presStyleIdx="1" presStyleCnt="4">
        <dgm:presLayoutVars>
          <dgm:bulletEnabled val="1"/>
        </dgm:presLayoutVars>
      </dgm:prSet>
      <dgm:spPr/>
    </dgm:pt>
    <dgm:pt modelId="{A44DE448-EEC5-4456-87B7-D846AE034100}" type="pres">
      <dgm:prSet presAssocID="{4A38E19A-006F-4A9B-AA2D-8C16B0EC2D70}" presName="dummy" presStyleCnt="0"/>
      <dgm:spPr/>
    </dgm:pt>
    <dgm:pt modelId="{42B9333A-4276-4888-B478-32490C21C3BE}" type="pres">
      <dgm:prSet presAssocID="{6287EE9A-E86C-4CFB-B67A-861995B04EC1}" presName="sibTrans" presStyleLbl="sibTrans2D1" presStyleIdx="1" presStyleCnt="4"/>
      <dgm:spPr/>
    </dgm:pt>
    <dgm:pt modelId="{E9373055-9331-450B-9007-AF179160389F}" type="pres">
      <dgm:prSet presAssocID="{C8F45DE7-E022-4D4B-A38B-502175D97475}" presName="node" presStyleLbl="node1" presStyleIdx="2" presStyleCnt="4">
        <dgm:presLayoutVars>
          <dgm:bulletEnabled val="1"/>
        </dgm:presLayoutVars>
      </dgm:prSet>
      <dgm:spPr/>
    </dgm:pt>
    <dgm:pt modelId="{77F82FF5-C6C0-4AA3-8953-84DF502ED2B2}" type="pres">
      <dgm:prSet presAssocID="{C8F45DE7-E022-4D4B-A38B-502175D97475}" presName="dummy" presStyleCnt="0"/>
      <dgm:spPr/>
    </dgm:pt>
    <dgm:pt modelId="{412CB0BD-9206-4C57-B009-0EEA00E6B666}" type="pres">
      <dgm:prSet presAssocID="{A4F597E5-E84E-4744-AA1A-780227FD5D16}" presName="sibTrans" presStyleLbl="sibTrans2D1" presStyleIdx="2" presStyleCnt="4"/>
      <dgm:spPr/>
    </dgm:pt>
    <dgm:pt modelId="{14627033-E794-4BC8-8EEB-B6615573EFEB}" type="pres">
      <dgm:prSet presAssocID="{17DA6F4E-C7E9-4CD9-8D2A-790814D78C55}" presName="node" presStyleLbl="node1" presStyleIdx="3" presStyleCnt="4">
        <dgm:presLayoutVars>
          <dgm:bulletEnabled val="1"/>
        </dgm:presLayoutVars>
      </dgm:prSet>
      <dgm:spPr/>
    </dgm:pt>
    <dgm:pt modelId="{6DEDBE5D-2767-435C-BF98-5278A1356C81}" type="pres">
      <dgm:prSet presAssocID="{17DA6F4E-C7E9-4CD9-8D2A-790814D78C55}" presName="dummy" presStyleCnt="0"/>
      <dgm:spPr/>
    </dgm:pt>
    <dgm:pt modelId="{2324513F-63A8-453A-9441-29F32A28EB0E}" type="pres">
      <dgm:prSet presAssocID="{2A0DB99C-CA87-4909-ABD3-C3C0881C76C9}" presName="sibTrans" presStyleLbl="sibTrans2D1" presStyleIdx="3" presStyleCnt="4"/>
      <dgm:spPr/>
    </dgm:pt>
  </dgm:ptLst>
  <dgm:cxnLst>
    <dgm:cxn modelId="{3D876500-87CD-4482-8DD7-451DB34CE3A3}" srcId="{C6292A00-3264-41FD-9A97-DC46ED6CE2B3}" destId="{1CD259ED-32C5-467A-AA60-CD3213B88C52}" srcOrd="0" destOrd="0" parTransId="{41A015A0-3E0E-4F3D-95A0-2F38C6244297}" sibTransId="{27B0CDFA-CEE4-4D16-A1EE-3AB939A73A0D}"/>
    <dgm:cxn modelId="{8CDDC30D-2E4C-4783-8084-42E19754F5EE}" srcId="{C6292A00-3264-41FD-9A97-DC46ED6CE2B3}" destId="{17DA6F4E-C7E9-4CD9-8D2A-790814D78C55}" srcOrd="3" destOrd="0" parTransId="{F9A3D019-3E28-4DA5-BEA7-AD8311C407BC}" sibTransId="{2A0DB99C-CA87-4909-ABD3-C3C0881C76C9}"/>
    <dgm:cxn modelId="{A60E0228-21CD-4965-9CBD-CA2EE7F7E8E6}" type="presOf" srcId="{71D5CD0D-712F-49BC-A92F-4371A67FB32E}" destId="{A8F2BBDE-5B84-431A-A717-D191F0ED7E4F}" srcOrd="0" destOrd="0" presId="urn:microsoft.com/office/officeart/2005/8/layout/radial6"/>
    <dgm:cxn modelId="{E69DDE31-E7C0-42AA-BE4F-44C5690BA717}" srcId="{71D5CD0D-712F-49BC-A92F-4371A67FB32E}" destId="{C6292A00-3264-41FD-9A97-DC46ED6CE2B3}" srcOrd="0" destOrd="0" parTransId="{B89D636B-871E-4051-AFDF-63945A5B22CF}" sibTransId="{4CED36F0-5A2B-4623-A11D-3766EBA64B30}"/>
    <dgm:cxn modelId="{C26BC647-8511-4005-A8E4-2B19C5707EDE}" srcId="{C6292A00-3264-41FD-9A97-DC46ED6CE2B3}" destId="{4A38E19A-006F-4A9B-AA2D-8C16B0EC2D70}" srcOrd="1" destOrd="0" parTransId="{A01505E8-228A-4629-9FD0-1CB82FA5446A}" sibTransId="{6287EE9A-E86C-4CFB-B67A-861995B04EC1}"/>
    <dgm:cxn modelId="{BB366F72-1E8D-4ADE-85C0-1C97A5EBCBE4}" type="presOf" srcId="{17DA6F4E-C7E9-4CD9-8D2A-790814D78C55}" destId="{14627033-E794-4BC8-8EEB-B6615573EFEB}" srcOrd="0" destOrd="0" presId="urn:microsoft.com/office/officeart/2005/8/layout/radial6"/>
    <dgm:cxn modelId="{B23DCD53-03C6-45D4-BDA1-638465845F49}" srcId="{C6292A00-3264-41FD-9A97-DC46ED6CE2B3}" destId="{C8F45DE7-E022-4D4B-A38B-502175D97475}" srcOrd="2" destOrd="0" parTransId="{4A865844-AD38-4298-879C-1416F149FFAD}" sibTransId="{A4F597E5-E84E-4744-AA1A-780227FD5D16}"/>
    <dgm:cxn modelId="{9CE77376-0C3B-4D9F-AB25-FB7157091AF0}" type="presOf" srcId="{C8F45DE7-E022-4D4B-A38B-502175D97475}" destId="{E9373055-9331-450B-9007-AF179160389F}" srcOrd="0" destOrd="0" presId="urn:microsoft.com/office/officeart/2005/8/layout/radial6"/>
    <dgm:cxn modelId="{A2947E80-FFE7-4865-91C4-A75B72D64626}" type="presOf" srcId="{A4F597E5-E84E-4744-AA1A-780227FD5D16}" destId="{412CB0BD-9206-4C57-B009-0EEA00E6B666}" srcOrd="0" destOrd="0" presId="urn:microsoft.com/office/officeart/2005/8/layout/radial6"/>
    <dgm:cxn modelId="{15723CB2-5C47-4921-9D2C-D5EEA54A25C0}" type="presOf" srcId="{27B0CDFA-CEE4-4D16-A1EE-3AB939A73A0D}" destId="{4B4F5C1B-9BE5-4387-B8E1-0059B4243E1D}" srcOrd="0" destOrd="0" presId="urn:microsoft.com/office/officeart/2005/8/layout/radial6"/>
    <dgm:cxn modelId="{190483BA-B8A1-4630-8185-96FAF8663CCA}" type="presOf" srcId="{4A38E19A-006F-4A9B-AA2D-8C16B0EC2D70}" destId="{001F3EFA-997A-4744-B79F-D82EBA44296C}" srcOrd="0" destOrd="0" presId="urn:microsoft.com/office/officeart/2005/8/layout/radial6"/>
    <dgm:cxn modelId="{EB7F25C2-0108-4C2E-89A2-2A8ADC374C4E}" type="presOf" srcId="{6287EE9A-E86C-4CFB-B67A-861995B04EC1}" destId="{42B9333A-4276-4888-B478-32490C21C3BE}" srcOrd="0" destOrd="0" presId="urn:microsoft.com/office/officeart/2005/8/layout/radial6"/>
    <dgm:cxn modelId="{4E094ADC-706F-480F-979A-CBF4E5A37C16}" type="presOf" srcId="{1CD259ED-32C5-467A-AA60-CD3213B88C52}" destId="{8F508624-DD0D-4D5C-98EC-51B8254C8C2F}" srcOrd="0" destOrd="0" presId="urn:microsoft.com/office/officeart/2005/8/layout/radial6"/>
    <dgm:cxn modelId="{16C02DF0-D1FB-47F3-8D8E-1A07CDEDDAE1}" type="presOf" srcId="{2A0DB99C-CA87-4909-ABD3-C3C0881C76C9}" destId="{2324513F-63A8-453A-9441-29F32A28EB0E}" srcOrd="0" destOrd="0" presId="urn:microsoft.com/office/officeart/2005/8/layout/radial6"/>
    <dgm:cxn modelId="{C554EDF5-4B49-4186-AB39-68B851206CF5}" type="presOf" srcId="{C6292A00-3264-41FD-9A97-DC46ED6CE2B3}" destId="{5FDB5985-7960-498D-B5D7-F61ABBB858D6}" srcOrd="0" destOrd="0" presId="urn:microsoft.com/office/officeart/2005/8/layout/radial6"/>
    <dgm:cxn modelId="{78F8237D-2151-48F2-B607-B3682D8025D6}" type="presParOf" srcId="{A8F2BBDE-5B84-431A-A717-D191F0ED7E4F}" destId="{5FDB5985-7960-498D-B5D7-F61ABBB858D6}" srcOrd="0" destOrd="0" presId="urn:microsoft.com/office/officeart/2005/8/layout/radial6"/>
    <dgm:cxn modelId="{239DE2E2-0ECE-49DB-8495-487537724CE3}" type="presParOf" srcId="{A8F2BBDE-5B84-431A-A717-D191F0ED7E4F}" destId="{8F508624-DD0D-4D5C-98EC-51B8254C8C2F}" srcOrd="1" destOrd="0" presId="urn:microsoft.com/office/officeart/2005/8/layout/radial6"/>
    <dgm:cxn modelId="{971C1F94-47F8-4B0A-996A-9007D9F84C11}" type="presParOf" srcId="{A8F2BBDE-5B84-431A-A717-D191F0ED7E4F}" destId="{5030B6C0-20EF-4504-B253-DF75F897E256}" srcOrd="2" destOrd="0" presId="urn:microsoft.com/office/officeart/2005/8/layout/radial6"/>
    <dgm:cxn modelId="{9F526617-A606-42AD-BCA3-B283FE221F70}" type="presParOf" srcId="{A8F2BBDE-5B84-431A-A717-D191F0ED7E4F}" destId="{4B4F5C1B-9BE5-4387-B8E1-0059B4243E1D}" srcOrd="3" destOrd="0" presId="urn:microsoft.com/office/officeart/2005/8/layout/radial6"/>
    <dgm:cxn modelId="{9EBECC97-8E91-415B-BB10-23B79DAB5B35}" type="presParOf" srcId="{A8F2BBDE-5B84-431A-A717-D191F0ED7E4F}" destId="{001F3EFA-997A-4744-B79F-D82EBA44296C}" srcOrd="4" destOrd="0" presId="urn:microsoft.com/office/officeart/2005/8/layout/radial6"/>
    <dgm:cxn modelId="{5639EEBB-1EB3-4241-B437-B9451F29D460}" type="presParOf" srcId="{A8F2BBDE-5B84-431A-A717-D191F0ED7E4F}" destId="{A44DE448-EEC5-4456-87B7-D846AE034100}" srcOrd="5" destOrd="0" presId="urn:microsoft.com/office/officeart/2005/8/layout/radial6"/>
    <dgm:cxn modelId="{DA01C8A5-9DD5-4773-88E5-BE3A05A8852D}" type="presParOf" srcId="{A8F2BBDE-5B84-431A-A717-D191F0ED7E4F}" destId="{42B9333A-4276-4888-B478-32490C21C3BE}" srcOrd="6" destOrd="0" presId="urn:microsoft.com/office/officeart/2005/8/layout/radial6"/>
    <dgm:cxn modelId="{9B09BBC7-9D72-483F-9855-FB8ED0DB9761}" type="presParOf" srcId="{A8F2BBDE-5B84-431A-A717-D191F0ED7E4F}" destId="{E9373055-9331-450B-9007-AF179160389F}" srcOrd="7" destOrd="0" presId="urn:microsoft.com/office/officeart/2005/8/layout/radial6"/>
    <dgm:cxn modelId="{A4632AB9-2A64-4C2F-B22A-86ECAC7F829E}" type="presParOf" srcId="{A8F2BBDE-5B84-431A-A717-D191F0ED7E4F}" destId="{77F82FF5-C6C0-4AA3-8953-84DF502ED2B2}" srcOrd="8" destOrd="0" presId="urn:microsoft.com/office/officeart/2005/8/layout/radial6"/>
    <dgm:cxn modelId="{A4AD819B-4C28-4BE2-AF63-15441BA45104}" type="presParOf" srcId="{A8F2BBDE-5B84-431A-A717-D191F0ED7E4F}" destId="{412CB0BD-9206-4C57-B009-0EEA00E6B666}" srcOrd="9" destOrd="0" presId="urn:microsoft.com/office/officeart/2005/8/layout/radial6"/>
    <dgm:cxn modelId="{D227197D-EC50-4F67-9433-E1734C1E8F79}" type="presParOf" srcId="{A8F2BBDE-5B84-431A-A717-D191F0ED7E4F}" destId="{14627033-E794-4BC8-8EEB-B6615573EFEB}" srcOrd="10" destOrd="0" presId="urn:microsoft.com/office/officeart/2005/8/layout/radial6"/>
    <dgm:cxn modelId="{4E2DAC5D-1D3D-4B40-923F-35C3B4C91D9E}" type="presParOf" srcId="{A8F2BBDE-5B84-431A-A717-D191F0ED7E4F}" destId="{6DEDBE5D-2767-435C-BF98-5278A1356C81}" srcOrd="11" destOrd="0" presId="urn:microsoft.com/office/officeart/2005/8/layout/radial6"/>
    <dgm:cxn modelId="{F043DFC8-03AB-4349-A88E-BC304BC607D9}" type="presParOf" srcId="{A8F2BBDE-5B84-431A-A717-D191F0ED7E4F}" destId="{2324513F-63A8-453A-9441-29F32A28EB0E}"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A80064-66BB-4DDD-88D7-D6B86CA60D58}" type="doc">
      <dgm:prSet loTypeId="urn:microsoft.com/office/officeart/2005/8/layout/pyramid2" loCatId="pyramid" qsTypeId="urn:microsoft.com/office/officeart/2005/8/quickstyle/3d2#1" qsCatId="3D" csTypeId="urn:microsoft.com/office/officeart/2005/8/colors/accent1_5" csCatId="accent1" phldr="1"/>
      <dgm:spPr/>
    </dgm:pt>
    <dgm:pt modelId="{EBA61887-5BA9-457C-B7FD-947CCE3C0106}">
      <dgm:prSet phldrT="[Texte]" custT="1"/>
      <dgm:spPr/>
      <dgm:t>
        <a:bodyPr tIns="360000"/>
        <a:lstStyle/>
        <a:p>
          <a:r>
            <a:rPr lang="fr-FR" sz="2000" b="0" i="0" dirty="0"/>
            <a:t>Réunions</a:t>
          </a:r>
        </a:p>
        <a:p>
          <a:endParaRPr lang="fr-FR" sz="1600" dirty="0"/>
        </a:p>
      </dgm:t>
    </dgm:pt>
    <dgm:pt modelId="{6D13FFD0-27B4-4AF4-A063-0F1D3DE0C6CD}" type="parTrans" cxnId="{13045BEB-B615-41E6-A3C2-DF5A64A73050}">
      <dgm:prSet/>
      <dgm:spPr/>
      <dgm:t>
        <a:bodyPr/>
        <a:lstStyle/>
        <a:p>
          <a:endParaRPr lang="fr-FR"/>
        </a:p>
      </dgm:t>
    </dgm:pt>
    <dgm:pt modelId="{D0BD4646-644B-4AD5-819F-114B24374831}" type="sibTrans" cxnId="{13045BEB-B615-41E6-A3C2-DF5A64A73050}">
      <dgm:prSet/>
      <dgm:spPr/>
      <dgm:t>
        <a:bodyPr/>
        <a:lstStyle/>
        <a:p>
          <a:endParaRPr lang="fr-FR"/>
        </a:p>
      </dgm:t>
    </dgm:pt>
    <dgm:pt modelId="{E5D7C1F2-29BD-4192-8339-C1F98C570B89}">
      <dgm:prSet phldrT="[Texte]" custT="1"/>
      <dgm:spPr/>
      <dgm:t>
        <a:bodyPr tIns="324000"/>
        <a:lstStyle/>
        <a:p>
          <a:r>
            <a:rPr lang="fr-FR" sz="2000" b="0" i="0" dirty="0"/>
            <a:t>Outils associés à la TPM</a:t>
          </a:r>
        </a:p>
        <a:p>
          <a:endParaRPr lang="fr-FR" sz="1600" dirty="0"/>
        </a:p>
      </dgm:t>
    </dgm:pt>
    <dgm:pt modelId="{9D39E3AD-1EAB-44AD-9E37-6FF1219E8D12}" type="parTrans" cxnId="{21C973DA-0E9F-4FA4-9914-FA13619D4449}">
      <dgm:prSet/>
      <dgm:spPr/>
      <dgm:t>
        <a:bodyPr/>
        <a:lstStyle/>
        <a:p>
          <a:endParaRPr lang="fr-FR"/>
        </a:p>
      </dgm:t>
    </dgm:pt>
    <dgm:pt modelId="{B200D438-A2C3-4B5B-BCAF-9C0F1183A7A8}" type="sibTrans" cxnId="{21C973DA-0E9F-4FA4-9914-FA13619D4449}">
      <dgm:prSet/>
      <dgm:spPr/>
      <dgm:t>
        <a:bodyPr/>
        <a:lstStyle/>
        <a:p>
          <a:endParaRPr lang="fr-FR"/>
        </a:p>
      </dgm:t>
    </dgm:pt>
    <dgm:pt modelId="{4FE68BE0-2AE9-44B0-9459-281C5DD47207}">
      <dgm:prSet phldrT="[Texte]" custT="1"/>
      <dgm:spPr/>
      <dgm:t>
        <a:bodyPr tIns="396000" anchor="ctr"/>
        <a:lstStyle/>
        <a:p>
          <a:r>
            <a:rPr lang="fr-FR" sz="2000" b="0" i="0" dirty="0"/>
            <a:t>Méthodes de résolution des problèmes</a:t>
          </a:r>
        </a:p>
        <a:p>
          <a:endParaRPr lang="fr-FR" sz="1600" dirty="0"/>
        </a:p>
      </dgm:t>
    </dgm:pt>
    <dgm:pt modelId="{CF3AAEB8-CBDF-433B-9EB9-062D0FB303F9}" type="parTrans" cxnId="{0860B753-23A6-44A5-BF6F-AB9C63FC6F94}">
      <dgm:prSet/>
      <dgm:spPr/>
      <dgm:t>
        <a:bodyPr/>
        <a:lstStyle/>
        <a:p>
          <a:endParaRPr lang="fr-FR"/>
        </a:p>
      </dgm:t>
    </dgm:pt>
    <dgm:pt modelId="{1C7EFFD0-9B7B-4E24-8679-CC302FFADB3A}" type="sibTrans" cxnId="{0860B753-23A6-44A5-BF6F-AB9C63FC6F94}">
      <dgm:prSet/>
      <dgm:spPr/>
      <dgm:t>
        <a:bodyPr/>
        <a:lstStyle/>
        <a:p>
          <a:endParaRPr lang="fr-FR"/>
        </a:p>
      </dgm:t>
    </dgm:pt>
    <dgm:pt modelId="{57A5774D-646E-413D-ABB0-AD7C808EE9F5}" type="pres">
      <dgm:prSet presAssocID="{17A80064-66BB-4DDD-88D7-D6B86CA60D58}" presName="compositeShape" presStyleCnt="0">
        <dgm:presLayoutVars>
          <dgm:dir/>
          <dgm:resizeHandles/>
        </dgm:presLayoutVars>
      </dgm:prSet>
      <dgm:spPr/>
    </dgm:pt>
    <dgm:pt modelId="{C03F0625-705B-42E5-A239-B3325545DCD4}" type="pres">
      <dgm:prSet presAssocID="{17A80064-66BB-4DDD-88D7-D6B86CA60D58}" presName="pyramid" presStyleLbl="node1" presStyleIdx="0" presStyleCnt="1"/>
      <dgm:spPr/>
    </dgm:pt>
    <dgm:pt modelId="{8A21859B-15FD-4AA8-9350-3074D4B88867}" type="pres">
      <dgm:prSet presAssocID="{17A80064-66BB-4DDD-88D7-D6B86CA60D58}" presName="theList" presStyleCnt="0"/>
      <dgm:spPr/>
    </dgm:pt>
    <dgm:pt modelId="{FB2572BE-ED99-40A7-A60B-8990DAA52812}" type="pres">
      <dgm:prSet presAssocID="{EBA61887-5BA9-457C-B7FD-947CCE3C0106}" presName="aNode" presStyleLbl="fgAcc1" presStyleIdx="0" presStyleCnt="3">
        <dgm:presLayoutVars>
          <dgm:bulletEnabled val="1"/>
        </dgm:presLayoutVars>
      </dgm:prSet>
      <dgm:spPr/>
    </dgm:pt>
    <dgm:pt modelId="{5DC370C4-F6F1-42FC-A568-B199C6467F92}" type="pres">
      <dgm:prSet presAssocID="{EBA61887-5BA9-457C-B7FD-947CCE3C0106}" presName="aSpace" presStyleCnt="0"/>
      <dgm:spPr/>
    </dgm:pt>
    <dgm:pt modelId="{7CCF1918-68C7-4805-9DB8-5F10B9D9927C}" type="pres">
      <dgm:prSet presAssocID="{E5D7C1F2-29BD-4192-8339-C1F98C570B89}" presName="aNode" presStyleLbl="fgAcc1" presStyleIdx="1" presStyleCnt="3" custScaleY="114875" custLinFactNeighborY="17740">
        <dgm:presLayoutVars>
          <dgm:bulletEnabled val="1"/>
        </dgm:presLayoutVars>
      </dgm:prSet>
      <dgm:spPr/>
    </dgm:pt>
    <dgm:pt modelId="{904DFD2F-BE28-4949-8639-40FD32D77588}" type="pres">
      <dgm:prSet presAssocID="{E5D7C1F2-29BD-4192-8339-C1F98C570B89}" presName="aSpace" presStyleCnt="0"/>
      <dgm:spPr/>
    </dgm:pt>
    <dgm:pt modelId="{34B540BD-5397-4E09-B4AD-A4403CF26B97}" type="pres">
      <dgm:prSet presAssocID="{4FE68BE0-2AE9-44B0-9459-281C5DD47207}" presName="aNode" presStyleLbl="fgAcc1" presStyleIdx="2" presStyleCnt="3" custScaleY="120758" custLinFactNeighborY="84793">
        <dgm:presLayoutVars>
          <dgm:bulletEnabled val="1"/>
        </dgm:presLayoutVars>
      </dgm:prSet>
      <dgm:spPr/>
    </dgm:pt>
    <dgm:pt modelId="{06EA9601-6F14-4E8B-A540-672F0D2D7135}" type="pres">
      <dgm:prSet presAssocID="{4FE68BE0-2AE9-44B0-9459-281C5DD47207}" presName="aSpace" presStyleCnt="0"/>
      <dgm:spPr/>
    </dgm:pt>
  </dgm:ptLst>
  <dgm:cxnLst>
    <dgm:cxn modelId="{27120538-38F6-41ED-A640-303681FD8E5D}" type="presOf" srcId="{E5D7C1F2-29BD-4192-8339-C1F98C570B89}" destId="{7CCF1918-68C7-4805-9DB8-5F10B9D9927C}" srcOrd="0" destOrd="0" presId="urn:microsoft.com/office/officeart/2005/8/layout/pyramid2"/>
    <dgm:cxn modelId="{DB15FC50-0253-4A00-BDD5-9B99459CF99A}" type="presOf" srcId="{EBA61887-5BA9-457C-B7FD-947CCE3C0106}" destId="{FB2572BE-ED99-40A7-A60B-8990DAA52812}" srcOrd="0" destOrd="0" presId="urn:microsoft.com/office/officeart/2005/8/layout/pyramid2"/>
    <dgm:cxn modelId="{0860B753-23A6-44A5-BF6F-AB9C63FC6F94}" srcId="{17A80064-66BB-4DDD-88D7-D6B86CA60D58}" destId="{4FE68BE0-2AE9-44B0-9459-281C5DD47207}" srcOrd="2" destOrd="0" parTransId="{CF3AAEB8-CBDF-433B-9EB9-062D0FB303F9}" sibTransId="{1C7EFFD0-9B7B-4E24-8679-CC302FFADB3A}"/>
    <dgm:cxn modelId="{D1E8EDCC-92BE-454A-A9F0-003E970D6A39}" type="presOf" srcId="{4FE68BE0-2AE9-44B0-9459-281C5DD47207}" destId="{34B540BD-5397-4E09-B4AD-A4403CF26B97}" srcOrd="0" destOrd="0" presId="urn:microsoft.com/office/officeart/2005/8/layout/pyramid2"/>
    <dgm:cxn modelId="{76504FCF-7764-4DE5-B422-C014050C6BBD}" type="presOf" srcId="{17A80064-66BB-4DDD-88D7-D6B86CA60D58}" destId="{57A5774D-646E-413D-ABB0-AD7C808EE9F5}" srcOrd="0" destOrd="0" presId="urn:microsoft.com/office/officeart/2005/8/layout/pyramid2"/>
    <dgm:cxn modelId="{21C973DA-0E9F-4FA4-9914-FA13619D4449}" srcId="{17A80064-66BB-4DDD-88D7-D6B86CA60D58}" destId="{E5D7C1F2-29BD-4192-8339-C1F98C570B89}" srcOrd="1" destOrd="0" parTransId="{9D39E3AD-1EAB-44AD-9E37-6FF1219E8D12}" sibTransId="{B200D438-A2C3-4B5B-BCAF-9C0F1183A7A8}"/>
    <dgm:cxn modelId="{13045BEB-B615-41E6-A3C2-DF5A64A73050}" srcId="{17A80064-66BB-4DDD-88D7-D6B86CA60D58}" destId="{EBA61887-5BA9-457C-B7FD-947CCE3C0106}" srcOrd="0" destOrd="0" parTransId="{6D13FFD0-27B4-4AF4-A063-0F1D3DE0C6CD}" sibTransId="{D0BD4646-644B-4AD5-819F-114B24374831}"/>
    <dgm:cxn modelId="{BD04585E-247A-49E5-A735-D6B29F7EF454}" type="presParOf" srcId="{57A5774D-646E-413D-ABB0-AD7C808EE9F5}" destId="{C03F0625-705B-42E5-A239-B3325545DCD4}" srcOrd="0" destOrd="0" presId="urn:microsoft.com/office/officeart/2005/8/layout/pyramid2"/>
    <dgm:cxn modelId="{78B8DFE1-6B7A-4891-9D37-DD06ED41A9DF}" type="presParOf" srcId="{57A5774D-646E-413D-ABB0-AD7C808EE9F5}" destId="{8A21859B-15FD-4AA8-9350-3074D4B88867}" srcOrd="1" destOrd="0" presId="urn:microsoft.com/office/officeart/2005/8/layout/pyramid2"/>
    <dgm:cxn modelId="{4444C7C6-2AB7-4C9B-9758-9543EF070CC3}" type="presParOf" srcId="{8A21859B-15FD-4AA8-9350-3074D4B88867}" destId="{FB2572BE-ED99-40A7-A60B-8990DAA52812}" srcOrd="0" destOrd="0" presId="urn:microsoft.com/office/officeart/2005/8/layout/pyramid2"/>
    <dgm:cxn modelId="{47D96E6F-4FAC-4DD7-83FF-F1BD3EEB8A01}" type="presParOf" srcId="{8A21859B-15FD-4AA8-9350-3074D4B88867}" destId="{5DC370C4-F6F1-42FC-A568-B199C6467F92}" srcOrd="1" destOrd="0" presId="urn:microsoft.com/office/officeart/2005/8/layout/pyramid2"/>
    <dgm:cxn modelId="{7F400C55-F6E4-45C4-84A1-BEF2C37E50F8}" type="presParOf" srcId="{8A21859B-15FD-4AA8-9350-3074D4B88867}" destId="{7CCF1918-68C7-4805-9DB8-5F10B9D9927C}" srcOrd="2" destOrd="0" presId="urn:microsoft.com/office/officeart/2005/8/layout/pyramid2"/>
    <dgm:cxn modelId="{7BB992B1-9813-4AB6-B0D9-E399C27A9D02}" type="presParOf" srcId="{8A21859B-15FD-4AA8-9350-3074D4B88867}" destId="{904DFD2F-BE28-4949-8639-40FD32D77588}" srcOrd="3" destOrd="0" presId="urn:microsoft.com/office/officeart/2005/8/layout/pyramid2"/>
    <dgm:cxn modelId="{5CAC9568-D1C2-4A88-AFA7-84B6766D5714}" type="presParOf" srcId="{8A21859B-15FD-4AA8-9350-3074D4B88867}" destId="{34B540BD-5397-4E09-B4AD-A4403CF26B97}" srcOrd="4" destOrd="0" presId="urn:microsoft.com/office/officeart/2005/8/layout/pyramid2"/>
    <dgm:cxn modelId="{1E898C23-3F26-44F0-8837-30C8E882072D}" type="presParOf" srcId="{8A21859B-15FD-4AA8-9350-3074D4B88867}" destId="{06EA9601-6F14-4E8B-A540-672F0D2D7135}" srcOrd="5"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B05FB7-65DC-471B-85EE-BA03E10378D7}" type="doc">
      <dgm:prSet loTypeId="urn:microsoft.com/office/officeart/2005/8/layout/radial4" loCatId="relationship" qsTypeId="urn:microsoft.com/office/officeart/2005/8/quickstyle/3d3" qsCatId="3D" csTypeId="urn:microsoft.com/office/officeart/2005/8/colors/accent1_2" csCatId="accent1" phldr="1"/>
      <dgm:spPr/>
      <dgm:t>
        <a:bodyPr/>
        <a:lstStyle/>
        <a:p>
          <a:endParaRPr lang="fr-FR"/>
        </a:p>
      </dgm:t>
    </dgm:pt>
    <dgm:pt modelId="{DA099010-A8BF-42AE-9F9A-120D24C8E3D5}">
      <dgm:prSet phldrT="[Texte]">
        <dgm:style>
          <a:lnRef idx="0">
            <a:schemeClr val="accent6"/>
          </a:lnRef>
          <a:fillRef idx="3">
            <a:schemeClr val="accent6"/>
          </a:fillRef>
          <a:effectRef idx="3">
            <a:schemeClr val="accent6"/>
          </a:effectRef>
          <a:fontRef idx="minor">
            <a:schemeClr val="lt1"/>
          </a:fontRef>
        </dgm:style>
      </dgm:prSet>
      <dgm:spPr/>
      <dgm:t>
        <a:bodyPr/>
        <a:lstStyle/>
        <a:p>
          <a:r>
            <a:rPr lang="fr-FR" dirty="0"/>
            <a:t>Objectifs de la maintenance autonome </a:t>
          </a:r>
        </a:p>
      </dgm:t>
    </dgm:pt>
    <dgm:pt modelId="{91C7590B-99DC-416D-A705-43E02CDC3F1C}" type="parTrans" cxnId="{FAFFC947-E9D5-4208-BE37-8FC654282C47}">
      <dgm:prSet/>
      <dgm:spPr/>
      <dgm:t>
        <a:bodyPr/>
        <a:lstStyle/>
        <a:p>
          <a:endParaRPr lang="fr-FR"/>
        </a:p>
      </dgm:t>
    </dgm:pt>
    <dgm:pt modelId="{D70A0BD6-204D-416A-9864-E2172FBDCA98}" type="sibTrans" cxnId="{FAFFC947-E9D5-4208-BE37-8FC654282C47}">
      <dgm:prSet/>
      <dgm:spPr/>
      <dgm:t>
        <a:bodyPr/>
        <a:lstStyle/>
        <a:p>
          <a:endParaRPr lang="fr-FR"/>
        </a:p>
      </dgm:t>
    </dgm:pt>
    <dgm:pt modelId="{BB4FC083-9714-4A07-A4E3-70B89FC42B26}">
      <dgm:prSet phldrT="[Texte]"/>
      <dgm:spPr/>
      <dgm:t>
        <a:bodyPr/>
        <a:lstStyle/>
        <a:p>
          <a:r>
            <a:rPr lang="fr-FR" dirty="0"/>
            <a:t>Prévenir la détérioration de l'équipement</a:t>
          </a:r>
        </a:p>
      </dgm:t>
    </dgm:pt>
    <dgm:pt modelId="{998BFC9E-8760-4B93-A6C6-0FE66BC4813B}" type="parTrans" cxnId="{B807AD7F-1B0D-4053-AC93-33EE5765FF33}">
      <dgm:prSet/>
      <dgm:spPr/>
      <dgm:t>
        <a:bodyPr/>
        <a:lstStyle/>
        <a:p>
          <a:endParaRPr lang="fr-FR"/>
        </a:p>
      </dgm:t>
    </dgm:pt>
    <dgm:pt modelId="{BA61C8CD-B133-4701-9ED6-B738B15FBD64}" type="sibTrans" cxnId="{B807AD7F-1B0D-4053-AC93-33EE5765FF33}">
      <dgm:prSet/>
      <dgm:spPr/>
      <dgm:t>
        <a:bodyPr/>
        <a:lstStyle/>
        <a:p>
          <a:endParaRPr lang="fr-FR"/>
        </a:p>
      </dgm:t>
    </dgm:pt>
    <dgm:pt modelId="{6F45434B-9667-41F3-B912-EBC4EC18CFF9}">
      <dgm:prSet phldrT="[Texte]" custT="1"/>
      <dgm:spPr/>
      <dgm:t>
        <a:bodyPr/>
        <a:lstStyle/>
        <a:p>
          <a:r>
            <a:rPr lang="fr-FR" sz="1900" kern="1200" dirty="0">
              <a:solidFill>
                <a:prstClr val="white"/>
              </a:solidFill>
              <a:latin typeface="Calibri"/>
              <a:ea typeface="+mn-ea"/>
              <a:cs typeface="+mn-cs"/>
            </a:rPr>
            <a:t>Développer les compétences techniques des opérateurs</a:t>
          </a:r>
          <a:endParaRPr lang="fr-FR" sz="1900" kern="1200" dirty="0"/>
        </a:p>
      </dgm:t>
    </dgm:pt>
    <dgm:pt modelId="{218F5210-F0B9-4D1E-9EBC-CD45EEB6C4B3}" type="parTrans" cxnId="{E58D60ED-E77E-422C-87E5-B6713FFC2301}">
      <dgm:prSet/>
      <dgm:spPr/>
      <dgm:t>
        <a:bodyPr/>
        <a:lstStyle/>
        <a:p>
          <a:endParaRPr lang="fr-FR"/>
        </a:p>
      </dgm:t>
    </dgm:pt>
    <dgm:pt modelId="{00D71DB9-F107-4352-8C6F-5941C1D98FE6}" type="sibTrans" cxnId="{E58D60ED-E77E-422C-87E5-B6713FFC2301}">
      <dgm:prSet/>
      <dgm:spPr/>
      <dgm:t>
        <a:bodyPr/>
        <a:lstStyle/>
        <a:p>
          <a:endParaRPr lang="fr-FR"/>
        </a:p>
      </dgm:t>
    </dgm:pt>
    <dgm:pt modelId="{97EAA10D-D70D-4A63-9096-E48010FC383E}">
      <dgm:prSet phldrT="[Texte]"/>
      <dgm:spPr/>
      <dgm:t>
        <a:bodyPr/>
        <a:lstStyle/>
        <a:p>
          <a:r>
            <a:rPr lang="fr-FR" dirty="0"/>
            <a:t>Rétablir les conditions d’origine</a:t>
          </a:r>
        </a:p>
      </dgm:t>
    </dgm:pt>
    <dgm:pt modelId="{87D24CF3-FE23-4E28-9E0E-16C22641059E}" type="parTrans" cxnId="{92CD7117-F3A3-4836-A7C4-A6D37F9CFF94}">
      <dgm:prSet/>
      <dgm:spPr/>
      <dgm:t>
        <a:bodyPr/>
        <a:lstStyle/>
        <a:p>
          <a:endParaRPr lang="fr-FR"/>
        </a:p>
      </dgm:t>
    </dgm:pt>
    <dgm:pt modelId="{171638CD-633B-40C6-A4EC-6C414C575BA2}" type="sibTrans" cxnId="{92CD7117-F3A3-4836-A7C4-A6D37F9CFF94}">
      <dgm:prSet/>
      <dgm:spPr/>
      <dgm:t>
        <a:bodyPr/>
        <a:lstStyle/>
        <a:p>
          <a:endParaRPr lang="fr-FR"/>
        </a:p>
      </dgm:t>
    </dgm:pt>
    <dgm:pt modelId="{BF0A17E4-28FD-4711-BD9D-86606175ED53}" type="pres">
      <dgm:prSet presAssocID="{9CB05FB7-65DC-471B-85EE-BA03E10378D7}" presName="cycle" presStyleCnt="0">
        <dgm:presLayoutVars>
          <dgm:chMax val="1"/>
          <dgm:dir/>
          <dgm:animLvl val="ctr"/>
          <dgm:resizeHandles val="exact"/>
        </dgm:presLayoutVars>
      </dgm:prSet>
      <dgm:spPr/>
    </dgm:pt>
    <dgm:pt modelId="{ADA94AC1-D656-470C-9A67-04B6CED28561}" type="pres">
      <dgm:prSet presAssocID="{DA099010-A8BF-42AE-9F9A-120D24C8E3D5}" presName="centerShape" presStyleLbl="node0" presStyleIdx="0" presStyleCnt="1"/>
      <dgm:spPr/>
    </dgm:pt>
    <dgm:pt modelId="{EB594E5A-9136-447B-BADE-15EB83A20203}" type="pres">
      <dgm:prSet presAssocID="{998BFC9E-8760-4B93-A6C6-0FE66BC4813B}" presName="parTrans" presStyleLbl="bgSibTrans2D1" presStyleIdx="0" presStyleCnt="3"/>
      <dgm:spPr/>
    </dgm:pt>
    <dgm:pt modelId="{8D1FEF58-2271-43C8-BCB2-5CEA458FF6F7}" type="pres">
      <dgm:prSet presAssocID="{BB4FC083-9714-4A07-A4E3-70B89FC42B26}" presName="node" presStyleLbl="node1" presStyleIdx="0" presStyleCnt="3">
        <dgm:presLayoutVars>
          <dgm:bulletEnabled val="1"/>
        </dgm:presLayoutVars>
      </dgm:prSet>
      <dgm:spPr/>
    </dgm:pt>
    <dgm:pt modelId="{3B00AB32-B276-4F0E-9FCD-D0CD143E2F0E}" type="pres">
      <dgm:prSet presAssocID="{218F5210-F0B9-4D1E-9EBC-CD45EEB6C4B3}" presName="parTrans" presStyleLbl="bgSibTrans2D1" presStyleIdx="1" presStyleCnt="3"/>
      <dgm:spPr/>
    </dgm:pt>
    <dgm:pt modelId="{C3393707-1021-4989-9E32-8766959FFA4E}" type="pres">
      <dgm:prSet presAssocID="{6F45434B-9667-41F3-B912-EBC4EC18CFF9}" presName="node" presStyleLbl="node1" presStyleIdx="1" presStyleCnt="3" custRadScaleRad="101089" custRadScaleInc="-695">
        <dgm:presLayoutVars>
          <dgm:bulletEnabled val="1"/>
        </dgm:presLayoutVars>
      </dgm:prSet>
      <dgm:spPr/>
    </dgm:pt>
    <dgm:pt modelId="{9EA98206-2905-4714-A83A-F480FE0DAC5D}" type="pres">
      <dgm:prSet presAssocID="{87D24CF3-FE23-4E28-9E0E-16C22641059E}" presName="parTrans" presStyleLbl="bgSibTrans2D1" presStyleIdx="2" presStyleCnt="3"/>
      <dgm:spPr/>
    </dgm:pt>
    <dgm:pt modelId="{E3DCC521-1D42-44FA-8B3D-96D475212FF6}" type="pres">
      <dgm:prSet presAssocID="{97EAA10D-D70D-4A63-9096-E48010FC383E}" presName="node" presStyleLbl="node1" presStyleIdx="2" presStyleCnt="3">
        <dgm:presLayoutVars>
          <dgm:bulletEnabled val="1"/>
        </dgm:presLayoutVars>
      </dgm:prSet>
      <dgm:spPr/>
    </dgm:pt>
  </dgm:ptLst>
  <dgm:cxnLst>
    <dgm:cxn modelId="{92CD7117-F3A3-4836-A7C4-A6D37F9CFF94}" srcId="{DA099010-A8BF-42AE-9F9A-120D24C8E3D5}" destId="{97EAA10D-D70D-4A63-9096-E48010FC383E}" srcOrd="2" destOrd="0" parTransId="{87D24CF3-FE23-4E28-9E0E-16C22641059E}" sibTransId="{171638CD-633B-40C6-A4EC-6C414C575BA2}"/>
    <dgm:cxn modelId="{A68B3563-664B-406C-BF69-9E36AED68864}" type="presOf" srcId="{97EAA10D-D70D-4A63-9096-E48010FC383E}" destId="{E3DCC521-1D42-44FA-8B3D-96D475212FF6}" srcOrd="0" destOrd="0" presId="urn:microsoft.com/office/officeart/2005/8/layout/radial4"/>
    <dgm:cxn modelId="{FAFFC947-E9D5-4208-BE37-8FC654282C47}" srcId="{9CB05FB7-65DC-471B-85EE-BA03E10378D7}" destId="{DA099010-A8BF-42AE-9F9A-120D24C8E3D5}" srcOrd="0" destOrd="0" parTransId="{91C7590B-99DC-416D-A705-43E02CDC3F1C}" sibTransId="{D70A0BD6-204D-416A-9864-E2172FBDCA98}"/>
    <dgm:cxn modelId="{3F5B8B76-7D64-441D-AF2E-7AB3D0A5DEE1}" type="presOf" srcId="{998BFC9E-8760-4B93-A6C6-0FE66BC4813B}" destId="{EB594E5A-9136-447B-BADE-15EB83A20203}" srcOrd="0" destOrd="0" presId="urn:microsoft.com/office/officeart/2005/8/layout/radial4"/>
    <dgm:cxn modelId="{CF8BA257-471A-468F-BA83-3E46E3516859}" type="presOf" srcId="{6F45434B-9667-41F3-B912-EBC4EC18CFF9}" destId="{C3393707-1021-4989-9E32-8766959FFA4E}" srcOrd="0" destOrd="0" presId="urn:microsoft.com/office/officeart/2005/8/layout/radial4"/>
    <dgm:cxn modelId="{B807AD7F-1B0D-4053-AC93-33EE5765FF33}" srcId="{DA099010-A8BF-42AE-9F9A-120D24C8E3D5}" destId="{BB4FC083-9714-4A07-A4E3-70B89FC42B26}" srcOrd="0" destOrd="0" parTransId="{998BFC9E-8760-4B93-A6C6-0FE66BC4813B}" sibTransId="{BA61C8CD-B133-4701-9ED6-B738B15FBD64}"/>
    <dgm:cxn modelId="{AF399D92-A2DA-45DD-8D08-C0D75616CE5C}" type="presOf" srcId="{BB4FC083-9714-4A07-A4E3-70B89FC42B26}" destId="{8D1FEF58-2271-43C8-BCB2-5CEA458FF6F7}" srcOrd="0" destOrd="0" presId="urn:microsoft.com/office/officeart/2005/8/layout/radial4"/>
    <dgm:cxn modelId="{97066D96-104C-4A8A-A869-05BCD5038A8E}" type="presOf" srcId="{218F5210-F0B9-4D1E-9EBC-CD45EEB6C4B3}" destId="{3B00AB32-B276-4F0E-9FCD-D0CD143E2F0E}" srcOrd="0" destOrd="0" presId="urn:microsoft.com/office/officeart/2005/8/layout/radial4"/>
    <dgm:cxn modelId="{6F0CAACB-D144-4A54-9F92-19FF1D40028B}" type="presOf" srcId="{DA099010-A8BF-42AE-9F9A-120D24C8E3D5}" destId="{ADA94AC1-D656-470C-9A67-04B6CED28561}" srcOrd="0" destOrd="0" presId="urn:microsoft.com/office/officeart/2005/8/layout/radial4"/>
    <dgm:cxn modelId="{346629E0-355B-484B-84A2-3A92B845E2C7}" type="presOf" srcId="{9CB05FB7-65DC-471B-85EE-BA03E10378D7}" destId="{BF0A17E4-28FD-4711-BD9D-86606175ED53}" srcOrd="0" destOrd="0" presId="urn:microsoft.com/office/officeart/2005/8/layout/radial4"/>
    <dgm:cxn modelId="{E58D60ED-E77E-422C-87E5-B6713FFC2301}" srcId="{DA099010-A8BF-42AE-9F9A-120D24C8E3D5}" destId="{6F45434B-9667-41F3-B912-EBC4EC18CFF9}" srcOrd="1" destOrd="0" parTransId="{218F5210-F0B9-4D1E-9EBC-CD45EEB6C4B3}" sibTransId="{00D71DB9-F107-4352-8C6F-5941C1D98FE6}"/>
    <dgm:cxn modelId="{F96C5AFA-22B0-4ECD-96C0-0451731B464D}" type="presOf" srcId="{87D24CF3-FE23-4E28-9E0E-16C22641059E}" destId="{9EA98206-2905-4714-A83A-F480FE0DAC5D}" srcOrd="0" destOrd="0" presId="urn:microsoft.com/office/officeart/2005/8/layout/radial4"/>
    <dgm:cxn modelId="{3320CBC3-431B-459E-8A62-6FA9A1C0A6E4}" type="presParOf" srcId="{BF0A17E4-28FD-4711-BD9D-86606175ED53}" destId="{ADA94AC1-D656-470C-9A67-04B6CED28561}" srcOrd="0" destOrd="0" presId="urn:microsoft.com/office/officeart/2005/8/layout/radial4"/>
    <dgm:cxn modelId="{2A8CD159-08E4-4B28-AC9A-215F8052E2E6}" type="presParOf" srcId="{BF0A17E4-28FD-4711-BD9D-86606175ED53}" destId="{EB594E5A-9136-447B-BADE-15EB83A20203}" srcOrd="1" destOrd="0" presId="urn:microsoft.com/office/officeart/2005/8/layout/radial4"/>
    <dgm:cxn modelId="{7A798DCB-369C-4833-817C-52195C449FA4}" type="presParOf" srcId="{BF0A17E4-28FD-4711-BD9D-86606175ED53}" destId="{8D1FEF58-2271-43C8-BCB2-5CEA458FF6F7}" srcOrd="2" destOrd="0" presId="urn:microsoft.com/office/officeart/2005/8/layout/radial4"/>
    <dgm:cxn modelId="{CA42B90D-564D-4E96-9995-DDFC55A7BEE1}" type="presParOf" srcId="{BF0A17E4-28FD-4711-BD9D-86606175ED53}" destId="{3B00AB32-B276-4F0E-9FCD-D0CD143E2F0E}" srcOrd="3" destOrd="0" presId="urn:microsoft.com/office/officeart/2005/8/layout/radial4"/>
    <dgm:cxn modelId="{FB7A0CD6-8391-40EA-BC97-98D1B5A355FD}" type="presParOf" srcId="{BF0A17E4-28FD-4711-BD9D-86606175ED53}" destId="{C3393707-1021-4989-9E32-8766959FFA4E}" srcOrd="4" destOrd="0" presId="urn:microsoft.com/office/officeart/2005/8/layout/radial4"/>
    <dgm:cxn modelId="{11E1169B-DF1A-40C7-B31F-41814E2739BB}" type="presParOf" srcId="{BF0A17E4-28FD-4711-BD9D-86606175ED53}" destId="{9EA98206-2905-4714-A83A-F480FE0DAC5D}" srcOrd="5" destOrd="0" presId="urn:microsoft.com/office/officeart/2005/8/layout/radial4"/>
    <dgm:cxn modelId="{C28D4541-F423-4AF1-B42E-97BA8FF75832}" type="presParOf" srcId="{BF0A17E4-28FD-4711-BD9D-86606175ED53}" destId="{E3DCC521-1D42-44FA-8B3D-96D475212FF6}" srcOrd="6" destOrd="0" presId="urn:microsoft.com/office/officeart/2005/8/layout/radial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8CBBD-72BB-494E-9080-F8D6FF81A4C5}">
      <dsp:nvSpPr>
        <dsp:cNvPr id="0" name=""/>
        <dsp:cNvSpPr/>
      </dsp:nvSpPr>
      <dsp:spPr>
        <a:xfrm>
          <a:off x="2254449" y="169419"/>
          <a:ext cx="3022688" cy="1029455"/>
        </a:xfrm>
        <a:prstGeom prst="ellipse">
          <a:avLst/>
        </a:prstGeom>
        <a:solidFill>
          <a:schemeClr val="dk2">
            <a:tint val="50000"/>
            <a:alpha val="40000"/>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69B8F294-B648-4A2E-A03B-E3C919CBECB5}">
      <dsp:nvSpPr>
        <dsp:cNvPr id="0" name=""/>
        <dsp:cNvSpPr/>
      </dsp:nvSpPr>
      <dsp:spPr>
        <a:xfrm>
          <a:off x="3476165" y="2190118"/>
          <a:ext cx="413274" cy="264495"/>
        </a:xfrm>
        <a:prstGeom prst="downArrow">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F66F2D1-0114-4795-9218-2A1C9F4D92C5}">
      <dsp:nvSpPr>
        <dsp:cNvPr id="0" name=""/>
        <dsp:cNvSpPr/>
      </dsp:nvSpPr>
      <dsp:spPr>
        <a:xfrm>
          <a:off x="5307386" y="1610542"/>
          <a:ext cx="1983719" cy="49592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endParaRPr lang="fr-FR" sz="1700" kern="1200" dirty="0"/>
        </a:p>
      </dsp:txBody>
      <dsp:txXfrm>
        <a:off x="5307386" y="1610542"/>
        <a:ext cx="1983719" cy="495929"/>
      </dsp:txXfrm>
    </dsp:sp>
    <dsp:sp modelId="{9C5C5D66-4135-4ED7-AD83-1D496C1337F2}">
      <dsp:nvSpPr>
        <dsp:cNvPr id="0" name=""/>
        <dsp:cNvSpPr/>
      </dsp:nvSpPr>
      <dsp:spPr>
        <a:xfrm>
          <a:off x="2720486" y="849220"/>
          <a:ext cx="1637007" cy="743894"/>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Times New Roman" panose="02020603050405020304" pitchFamily="18" charset="0"/>
              <a:cs typeface="Times New Roman" panose="02020603050405020304" pitchFamily="18" charset="0"/>
            </a:rPr>
            <a:t>Maîtrise du système de production </a:t>
          </a:r>
        </a:p>
      </dsp:txBody>
      <dsp:txXfrm>
        <a:off x="2960220" y="958161"/>
        <a:ext cx="1157539" cy="526012"/>
      </dsp:txXfrm>
    </dsp:sp>
    <dsp:sp modelId="{F2C2F242-9E47-48C4-B170-889400DC865B}">
      <dsp:nvSpPr>
        <dsp:cNvPr id="0" name=""/>
        <dsp:cNvSpPr/>
      </dsp:nvSpPr>
      <dsp:spPr>
        <a:xfrm>
          <a:off x="2072892" y="175049"/>
          <a:ext cx="1876586" cy="743894"/>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Times New Roman" panose="02020603050405020304" pitchFamily="18" charset="0"/>
              <a:cs typeface="Times New Roman" panose="02020603050405020304" pitchFamily="18" charset="0"/>
            </a:rPr>
            <a:t>Conserver sa position</a:t>
          </a:r>
        </a:p>
      </dsp:txBody>
      <dsp:txXfrm>
        <a:off x="2347712" y="283990"/>
        <a:ext cx="1326946" cy="526012"/>
      </dsp:txXfrm>
    </dsp:sp>
    <dsp:sp modelId="{966AB3B2-F39A-4DF2-8028-FCF587528CC1}">
      <dsp:nvSpPr>
        <dsp:cNvPr id="0" name=""/>
        <dsp:cNvSpPr/>
      </dsp:nvSpPr>
      <dsp:spPr>
        <a:xfrm>
          <a:off x="3649899" y="175050"/>
          <a:ext cx="1802285" cy="743894"/>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Times New Roman" panose="02020603050405020304" pitchFamily="18" charset="0"/>
              <a:cs typeface="Times New Roman" panose="02020603050405020304" pitchFamily="18" charset="0"/>
            </a:rPr>
            <a:t>Maintien de ses parts de marché</a:t>
          </a:r>
        </a:p>
      </dsp:txBody>
      <dsp:txXfrm>
        <a:off x="3913838" y="283991"/>
        <a:ext cx="1274407" cy="526012"/>
      </dsp:txXfrm>
    </dsp:sp>
    <dsp:sp modelId="{398C0F85-F585-402F-BBA3-A07A66E33D1D}">
      <dsp:nvSpPr>
        <dsp:cNvPr id="0" name=""/>
        <dsp:cNvSpPr/>
      </dsp:nvSpPr>
      <dsp:spPr>
        <a:xfrm>
          <a:off x="1425979" y="-564"/>
          <a:ext cx="4429760" cy="1939175"/>
        </a:xfrm>
        <a:prstGeom prst="funnel">
          <a:avLst/>
        </a:prstGeom>
        <a:solidFill>
          <a:schemeClr val="lt2">
            <a:alpha val="4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4513F-63A8-453A-9441-29F32A28EB0E}">
      <dsp:nvSpPr>
        <dsp:cNvPr id="0" name=""/>
        <dsp:cNvSpPr/>
      </dsp:nvSpPr>
      <dsp:spPr>
        <a:xfrm>
          <a:off x="3583211" y="500247"/>
          <a:ext cx="3347806" cy="3347806"/>
        </a:xfrm>
        <a:prstGeom prst="blockArc">
          <a:avLst>
            <a:gd name="adj1" fmla="val 10796808"/>
            <a:gd name="adj2" fmla="val 16200001"/>
            <a:gd name="adj3" fmla="val 4637"/>
          </a:avLst>
        </a:prstGeom>
        <a:solidFill>
          <a:schemeClr val="accent1">
            <a:shade val="90000"/>
            <a:hueOff val="306302"/>
            <a:satOff val="-4255"/>
            <a:lumOff val="229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2CB0BD-9206-4C57-B009-0EEA00E6B666}">
      <dsp:nvSpPr>
        <dsp:cNvPr id="0" name=""/>
        <dsp:cNvSpPr/>
      </dsp:nvSpPr>
      <dsp:spPr>
        <a:xfrm>
          <a:off x="3583212" y="501765"/>
          <a:ext cx="3347806" cy="3347806"/>
        </a:xfrm>
        <a:prstGeom prst="blockArc">
          <a:avLst>
            <a:gd name="adj1" fmla="val 5400000"/>
            <a:gd name="adj2" fmla="val 10800000"/>
            <a:gd name="adj3" fmla="val 4637"/>
          </a:avLst>
        </a:prstGeom>
        <a:solidFill>
          <a:schemeClr val="accent1">
            <a:shade val="90000"/>
            <a:hueOff val="204201"/>
            <a:satOff val="-2837"/>
            <a:lumOff val="1530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B9333A-4276-4888-B478-32490C21C3BE}">
      <dsp:nvSpPr>
        <dsp:cNvPr id="0" name=""/>
        <dsp:cNvSpPr/>
      </dsp:nvSpPr>
      <dsp:spPr>
        <a:xfrm>
          <a:off x="3583212" y="501765"/>
          <a:ext cx="3347806" cy="3347806"/>
        </a:xfrm>
        <a:prstGeom prst="blockArc">
          <a:avLst>
            <a:gd name="adj1" fmla="val 0"/>
            <a:gd name="adj2" fmla="val 5400000"/>
            <a:gd name="adj3" fmla="val 4637"/>
          </a:avLst>
        </a:prstGeom>
        <a:solidFill>
          <a:schemeClr val="accent1">
            <a:shade val="90000"/>
            <a:hueOff val="102101"/>
            <a:satOff val="-1418"/>
            <a:lumOff val="765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4F5C1B-9BE5-4387-B8E1-0059B4243E1D}">
      <dsp:nvSpPr>
        <dsp:cNvPr id="0" name=""/>
        <dsp:cNvSpPr/>
      </dsp:nvSpPr>
      <dsp:spPr>
        <a:xfrm>
          <a:off x="3583212" y="500247"/>
          <a:ext cx="3347806" cy="3347806"/>
        </a:xfrm>
        <a:prstGeom prst="blockArc">
          <a:avLst>
            <a:gd name="adj1" fmla="val 16199999"/>
            <a:gd name="adj2" fmla="val 3192"/>
            <a:gd name="adj3" fmla="val 4637"/>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DB5985-7960-498D-B5D7-F61ABBB858D6}">
      <dsp:nvSpPr>
        <dsp:cNvPr id="0" name=""/>
        <dsp:cNvSpPr/>
      </dsp:nvSpPr>
      <dsp:spPr>
        <a:xfrm>
          <a:off x="4487030" y="1405583"/>
          <a:ext cx="1540170" cy="1540170"/>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fr-FR" sz="1900" kern="1200" dirty="0"/>
            <a:t>Gestion Autonome </a:t>
          </a:r>
        </a:p>
      </dsp:txBody>
      <dsp:txXfrm>
        <a:off x="4712583" y="1631136"/>
        <a:ext cx="1089064" cy="1089064"/>
      </dsp:txXfrm>
    </dsp:sp>
    <dsp:sp modelId="{8F508624-DD0D-4D5C-98EC-51B8254C8C2F}">
      <dsp:nvSpPr>
        <dsp:cNvPr id="0" name=""/>
        <dsp:cNvSpPr/>
      </dsp:nvSpPr>
      <dsp:spPr>
        <a:xfrm>
          <a:off x="4718055" y="0"/>
          <a:ext cx="1078119" cy="1078119"/>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kern="1200" dirty="0"/>
            <a:t>Objectifs</a:t>
          </a:r>
        </a:p>
      </dsp:txBody>
      <dsp:txXfrm>
        <a:off x="4875942" y="157887"/>
        <a:ext cx="762345" cy="762345"/>
      </dsp:txXfrm>
    </dsp:sp>
    <dsp:sp modelId="{001F3EFA-997A-4744-B79F-D82EBA44296C}">
      <dsp:nvSpPr>
        <dsp:cNvPr id="0" name=""/>
        <dsp:cNvSpPr/>
      </dsp:nvSpPr>
      <dsp:spPr>
        <a:xfrm>
          <a:off x="6353146" y="1636609"/>
          <a:ext cx="1078119" cy="1078119"/>
        </a:xfrm>
        <a:prstGeom prst="ellipse">
          <a:avLst/>
        </a:prstGeom>
        <a:solidFill>
          <a:schemeClr val="accent1">
            <a:shade val="80000"/>
            <a:hueOff val="102082"/>
            <a:satOff val="-1464"/>
            <a:lumOff val="8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kern="1200" dirty="0"/>
            <a:t>Attitudes</a:t>
          </a:r>
        </a:p>
      </dsp:txBody>
      <dsp:txXfrm>
        <a:off x="6511033" y="1794496"/>
        <a:ext cx="762345" cy="762345"/>
      </dsp:txXfrm>
    </dsp:sp>
    <dsp:sp modelId="{E9373055-9331-450B-9007-AF179160389F}">
      <dsp:nvSpPr>
        <dsp:cNvPr id="0" name=""/>
        <dsp:cNvSpPr/>
      </dsp:nvSpPr>
      <dsp:spPr>
        <a:xfrm>
          <a:off x="4718055" y="3271700"/>
          <a:ext cx="1078119" cy="1078119"/>
        </a:xfrm>
        <a:prstGeom prst="ellipse">
          <a:avLst/>
        </a:prstGeom>
        <a:solidFill>
          <a:schemeClr val="accent1">
            <a:shade val="80000"/>
            <a:hueOff val="204164"/>
            <a:satOff val="-2928"/>
            <a:lumOff val="17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kern="1200" dirty="0"/>
            <a:t>Outils</a:t>
          </a:r>
        </a:p>
      </dsp:txBody>
      <dsp:txXfrm>
        <a:off x="4875942" y="3429587"/>
        <a:ext cx="762345" cy="762345"/>
      </dsp:txXfrm>
    </dsp:sp>
    <dsp:sp modelId="{14627033-E794-4BC8-8EEB-B6615573EFEB}">
      <dsp:nvSpPr>
        <dsp:cNvPr id="0" name=""/>
        <dsp:cNvSpPr/>
      </dsp:nvSpPr>
      <dsp:spPr>
        <a:xfrm>
          <a:off x="3082964" y="1636609"/>
          <a:ext cx="1078119" cy="1078119"/>
        </a:xfrm>
        <a:prstGeom prst="ellipse">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kern="1200" dirty="0"/>
            <a:t> </a:t>
          </a:r>
          <a:r>
            <a:rPr lang="fr-FR" sz="1500" kern="1200" dirty="0">
              <a:latin typeface="Tw Cen MT" panose="020B0602020104020603" pitchFamily="34" charset="0"/>
            </a:rPr>
            <a:t>É</a:t>
          </a:r>
          <a:r>
            <a:rPr lang="fr-FR" sz="1500" kern="1200" dirty="0"/>
            <a:t>tapes</a:t>
          </a:r>
        </a:p>
      </dsp:txBody>
      <dsp:txXfrm>
        <a:off x="3240851" y="1794496"/>
        <a:ext cx="762345" cy="762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F0625-705B-42E5-A239-B3325545DCD4}">
      <dsp:nvSpPr>
        <dsp:cNvPr id="0" name=""/>
        <dsp:cNvSpPr/>
      </dsp:nvSpPr>
      <dsp:spPr>
        <a:xfrm>
          <a:off x="1072724" y="0"/>
          <a:ext cx="3607284" cy="3607284"/>
        </a:xfrm>
        <a:prstGeom prst="triangle">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B2572BE-ED99-40A7-A60B-8990DAA52812}">
      <dsp:nvSpPr>
        <dsp:cNvPr id="0" name=""/>
        <dsp:cNvSpPr/>
      </dsp:nvSpPr>
      <dsp:spPr>
        <a:xfrm>
          <a:off x="2876366" y="363004"/>
          <a:ext cx="2344734" cy="772184"/>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360000" rIns="76200" bIns="76200" numCol="1" spcCol="1270" anchor="ctr" anchorCtr="0">
          <a:noAutofit/>
        </a:bodyPr>
        <a:lstStyle/>
        <a:p>
          <a:pPr marL="0" lvl="0" indent="0" algn="ctr" defTabSz="889000">
            <a:lnSpc>
              <a:spcPct val="90000"/>
            </a:lnSpc>
            <a:spcBef>
              <a:spcPct val="0"/>
            </a:spcBef>
            <a:spcAft>
              <a:spcPct val="35000"/>
            </a:spcAft>
            <a:buNone/>
          </a:pPr>
          <a:r>
            <a:rPr lang="fr-FR" sz="2000" b="0" i="0" kern="1200" dirty="0"/>
            <a:t>Réunions</a:t>
          </a:r>
        </a:p>
        <a:p>
          <a:pPr marL="0" lvl="0" indent="0" algn="ctr" defTabSz="889000">
            <a:lnSpc>
              <a:spcPct val="90000"/>
            </a:lnSpc>
            <a:spcBef>
              <a:spcPct val="0"/>
            </a:spcBef>
            <a:spcAft>
              <a:spcPct val="35000"/>
            </a:spcAft>
            <a:buNone/>
          </a:pPr>
          <a:endParaRPr lang="fr-FR" sz="1600" kern="1200" dirty="0"/>
        </a:p>
      </dsp:txBody>
      <dsp:txXfrm>
        <a:off x="2914061" y="400699"/>
        <a:ext cx="2269344" cy="696794"/>
      </dsp:txXfrm>
    </dsp:sp>
    <dsp:sp modelId="{7CCF1918-68C7-4805-9DB8-5F10B9D9927C}">
      <dsp:nvSpPr>
        <dsp:cNvPr id="0" name=""/>
        <dsp:cNvSpPr/>
      </dsp:nvSpPr>
      <dsp:spPr>
        <a:xfrm>
          <a:off x="2876366" y="1248835"/>
          <a:ext cx="2344734" cy="887046"/>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20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324000" rIns="76200" bIns="76200" numCol="1" spcCol="1270" anchor="ctr" anchorCtr="0">
          <a:noAutofit/>
        </a:bodyPr>
        <a:lstStyle/>
        <a:p>
          <a:pPr marL="0" lvl="0" indent="0" algn="ctr" defTabSz="889000">
            <a:lnSpc>
              <a:spcPct val="90000"/>
            </a:lnSpc>
            <a:spcBef>
              <a:spcPct val="0"/>
            </a:spcBef>
            <a:spcAft>
              <a:spcPct val="35000"/>
            </a:spcAft>
            <a:buNone/>
          </a:pPr>
          <a:r>
            <a:rPr lang="fr-FR" sz="2000" b="0" i="0" kern="1200" dirty="0"/>
            <a:t>Outils associés à la TPM</a:t>
          </a:r>
        </a:p>
        <a:p>
          <a:pPr marL="0" lvl="0" indent="0" algn="ctr" defTabSz="889000">
            <a:lnSpc>
              <a:spcPct val="90000"/>
            </a:lnSpc>
            <a:spcBef>
              <a:spcPct val="0"/>
            </a:spcBef>
            <a:spcAft>
              <a:spcPct val="35000"/>
            </a:spcAft>
            <a:buNone/>
          </a:pPr>
          <a:endParaRPr lang="fr-FR" sz="1600" kern="1200" dirty="0"/>
        </a:p>
      </dsp:txBody>
      <dsp:txXfrm>
        <a:off x="2919668" y="1292137"/>
        <a:ext cx="2258130" cy="800442"/>
      </dsp:txXfrm>
    </dsp:sp>
    <dsp:sp modelId="{34B540BD-5397-4E09-B4AD-A4403CF26B97}">
      <dsp:nvSpPr>
        <dsp:cNvPr id="0" name=""/>
        <dsp:cNvSpPr/>
      </dsp:nvSpPr>
      <dsp:spPr>
        <a:xfrm>
          <a:off x="2876366" y="2297126"/>
          <a:ext cx="2344734" cy="932474"/>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396000" rIns="76200" bIns="76200" numCol="1" spcCol="1270" anchor="ctr" anchorCtr="0">
          <a:noAutofit/>
        </a:bodyPr>
        <a:lstStyle/>
        <a:p>
          <a:pPr marL="0" lvl="0" indent="0" algn="ctr" defTabSz="889000">
            <a:lnSpc>
              <a:spcPct val="90000"/>
            </a:lnSpc>
            <a:spcBef>
              <a:spcPct val="0"/>
            </a:spcBef>
            <a:spcAft>
              <a:spcPct val="35000"/>
            </a:spcAft>
            <a:buNone/>
          </a:pPr>
          <a:r>
            <a:rPr lang="fr-FR" sz="2000" b="0" i="0" kern="1200" dirty="0"/>
            <a:t>Méthodes de résolution des problèmes</a:t>
          </a:r>
        </a:p>
        <a:p>
          <a:pPr marL="0" lvl="0" indent="0" algn="ctr" defTabSz="889000">
            <a:lnSpc>
              <a:spcPct val="90000"/>
            </a:lnSpc>
            <a:spcBef>
              <a:spcPct val="0"/>
            </a:spcBef>
            <a:spcAft>
              <a:spcPct val="35000"/>
            </a:spcAft>
            <a:buNone/>
          </a:pPr>
          <a:endParaRPr lang="fr-FR" sz="1600" kern="1200" dirty="0"/>
        </a:p>
      </dsp:txBody>
      <dsp:txXfrm>
        <a:off x="2921886" y="2342646"/>
        <a:ext cx="2253694" cy="8414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94AC1-D656-470C-9A67-04B6CED28561}">
      <dsp:nvSpPr>
        <dsp:cNvPr id="0" name=""/>
        <dsp:cNvSpPr/>
      </dsp:nvSpPr>
      <dsp:spPr>
        <a:xfrm>
          <a:off x="2392436" y="2342712"/>
          <a:ext cx="1769747" cy="1769747"/>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t>Objectifs de la maintenance autonome </a:t>
          </a:r>
        </a:p>
      </dsp:txBody>
      <dsp:txXfrm>
        <a:off x="2651609" y="2601885"/>
        <a:ext cx="1251401" cy="1251401"/>
      </dsp:txXfrm>
    </dsp:sp>
    <dsp:sp modelId="{EB594E5A-9136-447B-BADE-15EB83A20203}">
      <dsp:nvSpPr>
        <dsp:cNvPr id="0" name=""/>
        <dsp:cNvSpPr/>
      </dsp:nvSpPr>
      <dsp:spPr>
        <a:xfrm rot="12900000">
          <a:off x="1043705" y="1963221"/>
          <a:ext cx="1576135" cy="504378"/>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D1FEF58-2271-43C8-BCB2-5CEA458FF6F7}">
      <dsp:nvSpPr>
        <dsp:cNvPr id="0" name=""/>
        <dsp:cNvSpPr/>
      </dsp:nvSpPr>
      <dsp:spPr>
        <a:xfrm>
          <a:off x="345596" y="1090889"/>
          <a:ext cx="1681260" cy="134500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fr-FR" sz="2100" kern="1200" dirty="0"/>
            <a:t>Prévenir la détérioration de l'équipement</a:t>
          </a:r>
        </a:p>
      </dsp:txBody>
      <dsp:txXfrm>
        <a:off x="384990" y="1130283"/>
        <a:ext cx="1602472" cy="1266220"/>
      </dsp:txXfrm>
    </dsp:sp>
    <dsp:sp modelId="{3B00AB32-B276-4F0E-9FCD-D0CD143E2F0E}">
      <dsp:nvSpPr>
        <dsp:cNvPr id="0" name=""/>
        <dsp:cNvSpPr/>
      </dsp:nvSpPr>
      <dsp:spPr>
        <a:xfrm rot="16174731">
          <a:off x="2475124" y="1209499"/>
          <a:ext cx="1578412" cy="504378"/>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3393707-1021-4989-9E32-8766959FFA4E}">
      <dsp:nvSpPr>
        <dsp:cNvPr id="0" name=""/>
        <dsp:cNvSpPr/>
      </dsp:nvSpPr>
      <dsp:spPr>
        <a:xfrm>
          <a:off x="2417899" y="0"/>
          <a:ext cx="1681260" cy="134500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fr-FR" sz="1900" kern="1200" dirty="0">
              <a:solidFill>
                <a:prstClr val="white"/>
              </a:solidFill>
              <a:latin typeface="Calibri"/>
              <a:ea typeface="+mn-ea"/>
              <a:cs typeface="+mn-cs"/>
            </a:rPr>
            <a:t>Développer les compétences techniques des opérateurs</a:t>
          </a:r>
          <a:endParaRPr lang="fr-FR" sz="1900" kern="1200" dirty="0"/>
        </a:p>
      </dsp:txBody>
      <dsp:txXfrm>
        <a:off x="2457293" y="39394"/>
        <a:ext cx="1602472" cy="1266220"/>
      </dsp:txXfrm>
    </dsp:sp>
    <dsp:sp modelId="{9EA98206-2905-4714-A83A-F480FE0DAC5D}">
      <dsp:nvSpPr>
        <dsp:cNvPr id="0" name=""/>
        <dsp:cNvSpPr/>
      </dsp:nvSpPr>
      <dsp:spPr>
        <a:xfrm rot="19500000">
          <a:off x="3934779" y="1963221"/>
          <a:ext cx="1576135" cy="504378"/>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3DCC521-1D42-44FA-8B3D-96D475212FF6}">
      <dsp:nvSpPr>
        <dsp:cNvPr id="0" name=""/>
        <dsp:cNvSpPr/>
      </dsp:nvSpPr>
      <dsp:spPr>
        <a:xfrm>
          <a:off x="4527764" y="1090889"/>
          <a:ext cx="1681260" cy="1345008"/>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fr-FR" sz="2100" kern="1200" dirty="0"/>
            <a:t>Rétablir les conditions d’origine</a:t>
          </a:r>
        </a:p>
      </dsp:txBody>
      <dsp:txXfrm>
        <a:off x="4567158" y="1130283"/>
        <a:ext cx="1602472" cy="1266220"/>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61560C-2327-40D3-A630-D3E3849ACC86}" type="datetimeFigureOut">
              <a:rPr lang="fr-FR" smtClean="0"/>
              <a:pPr/>
              <a:t>28/06/2019</a:t>
            </a:fld>
            <a:endParaRPr lang="fr-FR"/>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D9F1F2-2165-4DE8-9B7A-28A20BF1EEA8}"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obility-work.com/fr/blog/auto-maintenance-5-etapes-pour-une-mise-en-place-reussi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fr.wikipedia.org/wiki/Automaintenance#cite_note-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C4F3882-DEFD-4E72-8E13-72C60FD89A16}" type="slidenum">
              <a:rPr lang="ko-KR" altLang="en-US" smtClean="0"/>
              <a:pPr/>
              <a:t>1</a:t>
            </a:fld>
            <a:endParaRPr lang="ko-KR" altLang="en-US" dirty="0"/>
          </a:p>
        </p:txBody>
      </p:sp>
    </p:spTree>
    <p:extLst>
      <p:ext uri="{BB962C8B-B14F-4D97-AF65-F5344CB8AC3E}">
        <p14:creationId xmlns:p14="http://schemas.microsoft.com/office/powerpoint/2010/main" val="111078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D’après cette figure, on remarque que le cumul mensuel des arrêts à cause des pannes est très important. D’où l’intérêt de mettre en place l’auto-maintenance, afin de réduire au maximum le temps d’arrêt liée aux pannes.</a:t>
            </a:r>
            <a:endParaRPr lang="fr-FR" sz="1200" b="0" i="0" u="none" strike="noStrike" kern="1200" baseline="0" dirty="0">
              <a:solidFill>
                <a:schemeClr val="tx1"/>
              </a:solidFill>
              <a:latin typeface="+mn-lt"/>
              <a:ea typeface="+mn-ea"/>
              <a:cs typeface="+mn-cs"/>
            </a:endParaRPr>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10</a:t>
            </a:fld>
            <a:endParaRPr lang="fr-FR"/>
          </a:p>
        </p:txBody>
      </p:sp>
    </p:spTree>
    <p:extLst>
      <p:ext uri="{BB962C8B-B14F-4D97-AF65-F5344CB8AC3E}">
        <p14:creationId xmlns:p14="http://schemas.microsoft.com/office/powerpoint/2010/main" val="351517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Avant de passer à la méthodologie et aux résultats, il faut d'abord connaître certaines notions théoriques relatives au sujet : </a:t>
            </a:r>
          </a:p>
          <a:p>
            <a:endParaRPr kumimoji="1" lang="fr-FR"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11</a:t>
            </a:fld>
            <a:endParaRPr lang="en-US"/>
          </a:p>
        </p:txBody>
      </p:sp>
    </p:spTree>
    <p:extLst>
      <p:ext uri="{BB962C8B-B14F-4D97-AF65-F5344CB8AC3E}">
        <p14:creationId xmlns:p14="http://schemas.microsoft.com/office/powerpoint/2010/main" val="145069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philosophie du concept TPM c’est la recherche de la productivité maximale du système industriel, de l’utilisation maximale du potentiel productif. </a:t>
            </a:r>
            <a:r>
              <a:rPr lang="fr-FR" sz="1200" b="0" i="0" u="none" strike="noStrike" kern="1200" baseline="0" dirty="0">
                <a:solidFill>
                  <a:schemeClr val="tx1"/>
                </a:solidFill>
                <a:effectLst/>
                <a:latin typeface="+mn-lt"/>
                <a:ea typeface="+mn-ea"/>
                <a:cs typeface="+mn-cs"/>
              </a:rPr>
              <a:t> </a:t>
            </a:r>
            <a:r>
              <a:rPr lang="fr-FR" sz="1200" b="0" i="0" u="none" strike="noStrike" kern="1200" baseline="0" dirty="0">
                <a:solidFill>
                  <a:schemeClr val="tx1"/>
                </a:solidFill>
                <a:latin typeface="+mn-lt"/>
                <a:ea typeface="+mn-ea"/>
                <a:cs typeface="+mn-cs"/>
              </a:rPr>
              <a:t>Il a pour objectif d’améliorer la fiabilité et la disponibilité des équipements en impliquant les bons acteurs.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Sa mise en œuvre n'est pas assez simple. Elle est constituée de </a:t>
            </a:r>
            <a:r>
              <a:rPr lang="fr-FR" sz="1200" b="0" i="0" u="none" strike="noStrike" kern="1200" baseline="0" dirty="0">
                <a:solidFill>
                  <a:schemeClr val="tx1"/>
                </a:solidFill>
                <a:latin typeface="+mn-lt"/>
                <a:ea typeface="+mn-ea"/>
                <a:cs typeface="+mn-cs"/>
              </a:rPr>
              <a:t>8 piliers et ayant les 5S comme fondation. </a:t>
            </a:r>
            <a:r>
              <a:rPr lang="fr-FR" sz="1200" kern="1200" dirty="0">
                <a:solidFill>
                  <a:schemeClr val="tx1"/>
                </a:solidFill>
                <a:effectLst/>
                <a:latin typeface="+mn-lt"/>
                <a:ea typeface="+mn-ea"/>
                <a:cs typeface="+mn-cs"/>
              </a:rPr>
              <a:t> </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Lorsque les entreprises commencent à mettre en œuvre la TPM, elles commencent souvent par la </a:t>
            </a:r>
            <a:r>
              <a:rPr lang="fr-FR" sz="1200" b="0" i="0" u="none" strike="noStrike" kern="1200" dirty="0">
                <a:solidFill>
                  <a:schemeClr val="tx1"/>
                </a:solidFill>
                <a:effectLst/>
                <a:latin typeface="+mn-lt"/>
                <a:ea typeface="+mn-ea"/>
                <a:cs typeface="+mn-cs"/>
                <a:hlinkClick r:id="rId3"/>
              </a:rPr>
              <a:t>maintenance autonome</a:t>
            </a:r>
            <a:r>
              <a:rPr lang="fr-FR" sz="1200" b="0" i="0" kern="1200" dirty="0">
                <a:solidFill>
                  <a:schemeClr val="tx1"/>
                </a:solidFill>
                <a:effectLst/>
                <a:latin typeface="+mn-lt"/>
                <a:ea typeface="+mn-ea"/>
                <a:cs typeface="+mn-cs"/>
              </a:rPr>
              <a:t>. car elle constitue l’une des activités les plus importantes.</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12</a:t>
            </a:fld>
            <a:endParaRPr lang="fr-FR"/>
          </a:p>
        </p:txBody>
      </p:sp>
    </p:spTree>
    <p:extLst>
      <p:ext uri="{BB962C8B-B14F-4D97-AF65-F5344CB8AC3E}">
        <p14:creationId xmlns:p14="http://schemas.microsoft.com/office/powerpoint/2010/main" val="3103354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normAutofit/>
          </a:bodyPr>
          <a:lstStyle/>
          <a:p>
            <a:r>
              <a:rPr lang="fr-FR" dirty="0"/>
              <a:t>La gestion autonome, ou maintenance autonome, c’est la réalisation des tâches de maintenance par les opérateurs des machines et non par des maintenanciers.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Dans le cadre de la maintenance autonome, on laisse l'opérateur de la machine effectuer lui-même des tâches d'entretien de base pour prévenir la panne et réagir au plus vite si un problème est décelé.</a:t>
            </a:r>
            <a:endParaRPr lang="fr-FR" dirty="0"/>
          </a:p>
          <a:p>
            <a:r>
              <a:rPr lang="fr-FR" sz="1200" b="0" i="0" kern="1200" dirty="0">
                <a:solidFill>
                  <a:schemeClr val="tx1"/>
                </a:solidFill>
                <a:effectLst/>
                <a:latin typeface="+mn-lt"/>
                <a:ea typeface="+mn-ea"/>
                <a:cs typeface="+mn-cs"/>
              </a:rPr>
              <a:t>En s'intéressant à la maintenance de la machine, on corrige non plus les effets des problèmes mais les causes.</a:t>
            </a:r>
            <a:endParaRPr lang="fr-FR" dirty="0"/>
          </a:p>
          <a:p>
            <a:endParaRPr lang="fr-FR" dirty="0"/>
          </a:p>
          <a:p>
            <a:r>
              <a:rPr lang="en-US" dirty="0"/>
              <a:t>C-à-d remise à </a:t>
            </a:r>
            <a:r>
              <a:rPr lang="en-US" dirty="0" err="1"/>
              <a:t>niveau</a:t>
            </a:r>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13</a:t>
            </a:fld>
            <a:endParaRPr lang="fr-FR"/>
          </a:p>
        </p:txBody>
      </p:sp>
    </p:spTree>
    <p:extLst>
      <p:ext uri="{BB962C8B-B14F-4D97-AF65-F5344CB8AC3E}">
        <p14:creationId xmlns:p14="http://schemas.microsoft.com/office/powerpoint/2010/main" val="116575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effectLst/>
                <a:latin typeface="+mn-lt"/>
                <a:ea typeface="+mn-ea"/>
                <a:cs typeface="+mn-cs"/>
              </a:rPr>
              <a:t>Bon, après avoir vu quelques notions théoriques, on va passer maintenant à la méthodologie:</a:t>
            </a:r>
            <a:endParaRPr lang="fr-FR" dirty="0"/>
          </a:p>
          <a:p>
            <a:endParaRPr kumimoji="1" lang="ja-JP" altLang="en-US" dirty="0"/>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14</a:t>
            </a:fld>
            <a:endParaRPr lang="en-US"/>
          </a:p>
        </p:txBody>
      </p:sp>
    </p:spTree>
    <p:extLst>
      <p:ext uri="{BB962C8B-B14F-4D97-AF65-F5344CB8AC3E}">
        <p14:creationId xmlns:p14="http://schemas.microsoft.com/office/powerpoint/2010/main" val="1532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démarche 5S c’est le point de départ de l’activité TPM. Les 5S sont mis en place au début de l’îlotage. D’ailleurs, </a:t>
            </a:r>
            <a:r>
              <a:rPr lang="fr-FR" sz="1200" b="0" i="0" u="none" strike="noStrike" kern="1200" baseline="0" dirty="0">
                <a:solidFill>
                  <a:schemeClr val="tx1"/>
                </a:solidFill>
                <a:effectLst/>
                <a:latin typeface="+mn-lt"/>
                <a:ea typeface="+mn-ea"/>
                <a:cs typeface="+mn-cs"/>
              </a:rPr>
              <a:t>l</a:t>
            </a:r>
            <a:r>
              <a:rPr lang="fr-FR" sz="1200" kern="1200" dirty="0">
                <a:solidFill>
                  <a:schemeClr val="tx1"/>
                </a:solidFill>
                <a:effectLst/>
                <a:latin typeface="+mn-lt"/>
                <a:ea typeface="+mn-ea"/>
                <a:cs typeface="+mn-cs"/>
              </a:rPr>
              <a:t>’îlotage consiste à isoler une ligne de production en mettant à l’intérieur de celle-ci tous les outils et moyens nécessaires pour son bon fonctionnement, afin d’en optimiser l’efficacité et d’en améliorer la performance.</a:t>
            </a:r>
          </a:p>
          <a:p>
            <a:r>
              <a:rPr lang="fr-FR" sz="1200" kern="1200" dirty="0">
                <a:solidFill>
                  <a:schemeClr val="tx1"/>
                </a:solidFill>
                <a:effectLst/>
                <a:latin typeface="+mn-lt"/>
                <a:ea typeface="+mn-ea"/>
                <a:cs typeface="+mn-cs"/>
              </a:rPr>
              <a:t>1-Alors la première étape le 1èr S (SEIRI) ‘’Eliminer, débarrasser, trier’’ : durant cette étape on a déterminé ce quoi être gardé, ce qui doit être réparé et ce qui doit être éliminer de l’îlot. Le rassemblement de ces objets à été fait dans la ZAD.</a:t>
            </a:r>
          </a:p>
          <a:p>
            <a:r>
              <a:rPr lang="fr-FR" sz="1200" kern="1200" dirty="0">
                <a:solidFill>
                  <a:schemeClr val="tx1"/>
                </a:solidFill>
                <a:effectLst/>
                <a:latin typeface="+mn-lt"/>
                <a:ea typeface="+mn-ea"/>
                <a:cs typeface="+mn-cs"/>
              </a:rPr>
              <a:t>2- Le 2</a:t>
            </a:r>
            <a:r>
              <a:rPr lang="fr-FR" sz="1200" kern="1200" baseline="30000" dirty="0">
                <a:solidFill>
                  <a:schemeClr val="tx1"/>
                </a:solidFill>
                <a:effectLst/>
                <a:latin typeface="+mn-lt"/>
                <a:ea typeface="+mn-ea"/>
                <a:cs typeface="+mn-cs"/>
              </a:rPr>
              <a:t>ème</a:t>
            </a:r>
            <a:r>
              <a:rPr lang="fr-FR" sz="1200" kern="1200" dirty="0">
                <a:solidFill>
                  <a:schemeClr val="tx1"/>
                </a:solidFill>
                <a:effectLst/>
                <a:latin typeface="+mn-lt"/>
                <a:ea typeface="+mn-ea"/>
                <a:cs typeface="+mn-cs"/>
              </a:rPr>
              <a:t> S (SEITON) ‘’Situer, ranger’’ le principe de cette étape c’est ‘une place pour chaque chose, chaque chose à sa place’’. Pendant cette phase on a tracé toute la salle, et on a identifié toutes les objets. Ainsi on a commandé le shadow board pour ranger tout le matériel de cet îlot, car avant on perd énormément de temps dans la recherche du matériel nécessaire aux interventions.</a:t>
            </a:r>
          </a:p>
          <a:p>
            <a:r>
              <a:rPr lang="fr-FR" sz="1200" kern="1200" dirty="0">
                <a:solidFill>
                  <a:schemeClr val="tx1"/>
                </a:solidFill>
                <a:effectLst/>
                <a:latin typeface="+mn-lt"/>
                <a:ea typeface="+mn-ea"/>
                <a:cs typeface="+mn-cs"/>
              </a:rPr>
              <a:t>3- Le 3</a:t>
            </a:r>
            <a:r>
              <a:rPr lang="fr-FR" sz="1200" kern="1200" baseline="30000" dirty="0">
                <a:solidFill>
                  <a:schemeClr val="tx1"/>
                </a:solidFill>
                <a:effectLst/>
                <a:latin typeface="+mn-lt"/>
                <a:ea typeface="+mn-ea"/>
                <a:cs typeface="+mn-cs"/>
              </a:rPr>
              <a:t>ème</a:t>
            </a:r>
            <a:r>
              <a:rPr lang="fr-FR" sz="1200" kern="1200" dirty="0">
                <a:solidFill>
                  <a:schemeClr val="tx1"/>
                </a:solidFill>
                <a:effectLst/>
                <a:latin typeface="+mn-lt"/>
                <a:ea typeface="+mn-ea"/>
                <a:cs typeface="+mn-cs"/>
              </a:rPr>
              <a:t> S (SEISO), c’est le jour du grand nettoyage. Lors de cette étape, on a profité pour réparer le carrelage du sol qui était dégradé.</a:t>
            </a:r>
          </a:p>
          <a:p>
            <a:r>
              <a:rPr lang="fr-FR" sz="1200" kern="1200" dirty="0">
                <a:solidFill>
                  <a:schemeClr val="tx1"/>
                </a:solidFill>
                <a:effectLst/>
                <a:latin typeface="+mn-lt"/>
                <a:ea typeface="+mn-ea"/>
                <a:cs typeface="+mn-cs"/>
              </a:rPr>
              <a:t>Ces 3 premières étapes sont des actions du terrain.</a:t>
            </a:r>
          </a:p>
          <a:p>
            <a:r>
              <a:rPr lang="fr-FR" sz="1200" kern="1200" dirty="0">
                <a:solidFill>
                  <a:schemeClr val="tx1"/>
                </a:solidFill>
                <a:effectLst/>
                <a:latin typeface="+mn-lt"/>
                <a:ea typeface="+mn-ea"/>
                <a:cs typeface="+mn-cs"/>
              </a:rPr>
              <a:t>4- Le 4</a:t>
            </a:r>
            <a:r>
              <a:rPr lang="fr-FR" sz="1200" kern="1200" baseline="30000" dirty="0">
                <a:solidFill>
                  <a:schemeClr val="tx1"/>
                </a:solidFill>
                <a:effectLst/>
                <a:latin typeface="+mn-lt"/>
                <a:ea typeface="+mn-ea"/>
                <a:cs typeface="+mn-cs"/>
              </a:rPr>
              <a:t>ème</a:t>
            </a:r>
            <a:r>
              <a:rPr lang="fr-FR" sz="1200" kern="1200" dirty="0">
                <a:solidFill>
                  <a:schemeClr val="tx1"/>
                </a:solidFill>
                <a:effectLst/>
                <a:latin typeface="+mn-lt"/>
                <a:ea typeface="+mn-ea"/>
                <a:cs typeface="+mn-cs"/>
              </a:rPr>
              <a:t> S (SEIKETSU) ‘’Standardiser’’, cette étape vise à standardiser le travail accompli.</a:t>
            </a:r>
          </a:p>
          <a:p>
            <a:r>
              <a:rPr lang="fr-FR" sz="1200" kern="1200" dirty="0">
                <a:solidFill>
                  <a:schemeClr val="tx1"/>
                </a:solidFill>
                <a:effectLst/>
                <a:latin typeface="+mn-lt"/>
                <a:ea typeface="+mn-ea"/>
                <a:cs typeface="+mn-cs"/>
              </a:rPr>
              <a:t>5- Le 5</a:t>
            </a:r>
            <a:r>
              <a:rPr lang="fr-FR" sz="1200" kern="1200" baseline="30000" dirty="0">
                <a:solidFill>
                  <a:schemeClr val="tx1"/>
                </a:solidFill>
                <a:effectLst/>
                <a:latin typeface="+mn-lt"/>
                <a:ea typeface="+mn-ea"/>
                <a:cs typeface="+mn-cs"/>
              </a:rPr>
              <a:t>ème</a:t>
            </a:r>
            <a:r>
              <a:rPr lang="fr-FR" sz="1200" kern="1200" dirty="0">
                <a:solidFill>
                  <a:schemeClr val="tx1"/>
                </a:solidFill>
                <a:effectLst/>
                <a:latin typeface="+mn-lt"/>
                <a:ea typeface="+mn-ea"/>
                <a:cs typeface="+mn-cs"/>
              </a:rPr>
              <a:t> S (SHITSUKE) ‘’Suivre’’, c’est la surveillance et le suivi de la méthodologie par le biais des audits sous forme d’auto-évaluations.</a:t>
            </a:r>
            <a:endParaRPr lang="fr-FR" dirty="0"/>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15</a:t>
            </a:fld>
            <a:endParaRPr lang="fr-FR"/>
          </a:p>
        </p:txBody>
      </p:sp>
    </p:spTree>
    <p:extLst>
      <p:ext uri="{BB962C8B-B14F-4D97-AF65-F5344CB8AC3E}">
        <p14:creationId xmlns:p14="http://schemas.microsoft.com/office/powerpoint/2010/main" val="359897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Le déploiement de la gestion suit une progression en 5 étapes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Etape 0 : c’est la formation initiale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Afin de mieux anticiper les pannes, il est indispensable de développer les compétences de base du personnel.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rPr>
              <a:t>Dans ce contexte, plusieurs formations ont été faites à savoir : </a:t>
            </a: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16</a:t>
            </a:fld>
            <a:endParaRPr lang="fr-FR"/>
          </a:p>
        </p:txBody>
      </p:sp>
    </p:spTree>
    <p:extLst>
      <p:ext uri="{BB962C8B-B14F-4D97-AF65-F5344CB8AC3E}">
        <p14:creationId xmlns:p14="http://schemas.microsoft.com/office/powerpoint/2010/main" val="35743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en-US" dirty="0"/>
              <a:t>Après </a:t>
            </a:r>
            <a:r>
              <a:rPr lang="en-US" dirty="0" err="1"/>
              <a:t>avoir</a:t>
            </a:r>
            <a:r>
              <a:rPr lang="en-US" dirty="0"/>
              <a:t> </a:t>
            </a:r>
            <a:r>
              <a:rPr lang="en-US" dirty="0" err="1"/>
              <a:t>formé</a:t>
            </a:r>
            <a:r>
              <a:rPr lang="en-US" dirty="0"/>
              <a:t> </a:t>
            </a:r>
            <a:r>
              <a:rPr lang="en-US" dirty="0" err="1"/>
              <a:t>l’équipe</a:t>
            </a:r>
            <a:r>
              <a:rPr lang="en-US" dirty="0"/>
              <a:t> et </a:t>
            </a:r>
            <a:r>
              <a:rPr lang="en-US" dirty="0" err="1"/>
              <a:t>préparé</a:t>
            </a:r>
            <a:r>
              <a:rPr lang="en-US" dirty="0"/>
              <a:t> le matériel </a:t>
            </a:r>
            <a:r>
              <a:rPr lang="en-US" dirty="0" err="1"/>
              <a:t>nécessaire</a:t>
            </a:r>
            <a:r>
              <a:rPr lang="en-US" dirty="0"/>
              <a:t>, on a effectué le Nettoyage initial, pendant </a:t>
            </a:r>
            <a:r>
              <a:rPr lang="en-US" dirty="0" err="1"/>
              <a:t>lequel</a:t>
            </a:r>
            <a:r>
              <a:rPr lang="en-US" dirty="0"/>
              <a:t> on a </a:t>
            </a:r>
            <a:r>
              <a:rPr lang="en-US" dirty="0" err="1"/>
              <a:t>démonté</a:t>
            </a:r>
            <a:r>
              <a:rPr lang="en-US" dirty="0"/>
              <a:t> </a:t>
            </a:r>
            <a:r>
              <a:rPr lang="en-US" dirty="0" err="1"/>
              <a:t>toutes</a:t>
            </a:r>
            <a:r>
              <a:rPr lang="en-US" dirty="0"/>
              <a:t> les parties des machines </a:t>
            </a:r>
            <a:r>
              <a:rPr lang="en-US" dirty="0" err="1"/>
              <a:t>afin</a:t>
            </a:r>
            <a:r>
              <a:rPr lang="en-US" dirty="0"/>
              <a:t> de </a:t>
            </a:r>
            <a:r>
              <a:rPr lang="en-US" dirty="0" err="1"/>
              <a:t>détecter</a:t>
            </a:r>
            <a:r>
              <a:rPr lang="en-US" dirty="0"/>
              <a:t> </a:t>
            </a:r>
            <a:r>
              <a:rPr lang="en-US" dirty="0" err="1"/>
              <a:t>tous</a:t>
            </a:r>
            <a:r>
              <a:rPr lang="en-US" dirty="0"/>
              <a:t> </a:t>
            </a:r>
            <a:r>
              <a:rPr lang="en-US" dirty="0" err="1"/>
              <a:t>ce</a:t>
            </a:r>
            <a:r>
              <a:rPr lang="en-US" dirty="0"/>
              <a:t> qui </a:t>
            </a:r>
            <a:r>
              <a:rPr lang="en-US" dirty="0" err="1"/>
              <a:t>paraît</a:t>
            </a:r>
            <a:r>
              <a:rPr lang="en-US" dirty="0"/>
              <a:t> </a:t>
            </a:r>
            <a:r>
              <a:rPr lang="en-US" dirty="0" err="1"/>
              <a:t>anormal</a:t>
            </a:r>
            <a:r>
              <a:rPr lang="en-US" dirty="0"/>
              <a:t> (</a:t>
            </a:r>
            <a:r>
              <a:rPr lang="en-US" dirty="0" err="1"/>
              <a:t>comme</a:t>
            </a:r>
            <a:r>
              <a:rPr lang="en-US" dirty="0"/>
              <a:t> par </a:t>
            </a:r>
            <a:r>
              <a:rPr lang="en-US" dirty="0" err="1"/>
              <a:t>exemple</a:t>
            </a:r>
            <a:r>
              <a:rPr lang="en-US" dirty="0"/>
              <a:t> des </a:t>
            </a:r>
            <a:r>
              <a:rPr lang="en-US" dirty="0" err="1"/>
              <a:t>fuites</a:t>
            </a:r>
            <a:r>
              <a:rPr lang="en-US" dirty="0"/>
              <a:t>, des fissures, des </a:t>
            </a:r>
            <a:r>
              <a:rPr lang="en-US" dirty="0" err="1"/>
              <a:t>desserages</a:t>
            </a:r>
            <a:r>
              <a:rPr lang="en-US" dirty="0"/>
              <a:t> </a:t>
            </a:r>
            <a:r>
              <a:rPr lang="en-US" dirty="0" err="1"/>
              <a:t>etc</a:t>
            </a:r>
            <a:r>
              <a:rPr lang="en-US" dirty="0"/>
              <a:t>…), </a:t>
            </a:r>
            <a:r>
              <a:rPr lang="en-US" dirty="0" err="1"/>
              <a:t>puis</a:t>
            </a:r>
            <a:r>
              <a:rPr lang="en-US" dirty="0"/>
              <a:t> on a </a:t>
            </a:r>
            <a:r>
              <a:rPr lang="en-US" dirty="0" err="1"/>
              <a:t>réparé</a:t>
            </a:r>
            <a:r>
              <a:rPr lang="en-US" dirty="0"/>
              <a:t> et </a:t>
            </a:r>
            <a:r>
              <a:rPr lang="en-US" dirty="0" err="1"/>
              <a:t>changé</a:t>
            </a:r>
            <a:r>
              <a:rPr lang="en-US" dirty="0"/>
              <a:t> les </a:t>
            </a:r>
            <a:r>
              <a:rPr lang="en-US" dirty="0" err="1"/>
              <a:t>éléments</a:t>
            </a:r>
            <a:r>
              <a:rPr lang="en-US" dirty="0"/>
              <a:t> </a:t>
            </a:r>
            <a:r>
              <a:rPr lang="en-US" dirty="0" err="1"/>
              <a:t>déféctieux</a:t>
            </a:r>
            <a:r>
              <a:rPr lang="en-US" dirty="0"/>
              <a:t>.</a:t>
            </a:r>
          </a:p>
          <a:p>
            <a:r>
              <a:rPr lang="en-US" dirty="0" err="1"/>
              <a:t>Toutes</a:t>
            </a:r>
            <a:r>
              <a:rPr lang="en-US" dirty="0"/>
              <a:t> </a:t>
            </a:r>
            <a:r>
              <a:rPr lang="en-US" dirty="0" err="1"/>
              <a:t>ces</a:t>
            </a:r>
            <a:r>
              <a:rPr lang="en-US" dirty="0"/>
              <a:t> anomalies </a:t>
            </a:r>
            <a:r>
              <a:rPr lang="en-US" dirty="0" err="1"/>
              <a:t>signalées</a:t>
            </a:r>
            <a:r>
              <a:rPr lang="en-US" dirty="0"/>
              <a:t> </a:t>
            </a:r>
            <a:r>
              <a:rPr lang="en-US" dirty="0" err="1"/>
              <a:t>ont</a:t>
            </a:r>
            <a:r>
              <a:rPr lang="en-US" dirty="0"/>
              <a:t> </a:t>
            </a:r>
            <a:r>
              <a:rPr lang="en-US" dirty="0" err="1"/>
              <a:t>été</a:t>
            </a:r>
            <a:r>
              <a:rPr lang="en-US" dirty="0"/>
              <a:t> </a:t>
            </a:r>
            <a:r>
              <a:rPr lang="en-US" dirty="0" err="1"/>
              <a:t>saisies</a:t>
            </a:r>
            <a:r>
              <a:rPr lang="en-US" dirty="0"/>
              <a:t> dans des </a:t>
            </a:r>
            <a:r>
              <a:rPr lang="en-US" dirty="0" err="1"/>
              <a:t>étiquettes</a:t>
            </a:r>
            <a:r>
              <a:rPr lang="en-US" dirty="0"/>
              <a:t>.</a:t>
            </a: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17</a:t>
            </a:fld>
            <a:endParaRPr lang="fr-FR"/>
          </a:p>
        </p:txBody>
      </p:sp>
    </p:spTree>
    <p:extLst>
      <p:ext uri="{BB962C8B-B14F-4D97-AF65-F5344CB8AC3E}">
        <p14:creationId xmlns:p14="http://schemas.microsoft.com/office/powerpoint/2010/main" val="1896104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en-US" dirty="0"/>
              <a:t>- Dans on a </a:t>
            </a:r>
            <a:r>
              <a:rPr lang="en-US" dirty="0" err="1"/>
              <a:t>représenté</a:t>
            </a:r>
            <a:r>
              <a:rPr lang="en-US" dirty="0"/>
              <a:t> les sources de </a:t>
            </a:r>
            <a:r>
              <a:rPr lang="en-US" dirty="0" err="1"/>
              <a:t>salissures</a:t>
            </a:r>
            <a:r>
              <a:rPr lang="en-US" dirty="0"/>
              <a:t> dans </a:t>
            </a:r>
            <a:r>
              <a:rPr lang="en-US" dirty="0" err="1"/>
              <a:t>cette</a:t>
            </a:r>
            <a:r>
              <a:rPr lang="en-US" dirty="0"/>
              <a:t> </a:t>
            </a:r>
            <a:r>
              <a:rPr lang="en-US" dirty="0" err="1"/>
              <a:t>cartographie</a:t>
            </a:r>
            <a:r>
              <a:rPr lang="en-US" dirty="0"/>
              <a:t>, </a:t>
            </a:r>
            <a:r>
              <a:rPr lang="en-US" dirty="0" err="1"/>
              <a:t>puis</a:t>
            </a:r>
            <a:r>
              <a:rPr lang="en-US" dirty="0"/>
              <a:t> on a lance </a:t>
            </a:r>
            <a:r>
              <a:rPr lang="en-US" dirty="0" err="1"/>
              <a:t>plusieurs</a:t>
            </a:r>
            <a:r>
              <a:rPr lang="en-US" dirty="0"/>
              <a:t> analyses 5P pour savoir les causes </a:t>
            </a:r>
            <a:r>
              <a:rPr lang="en-US" dirty="0" err="1"/>
              <a:t>racines</a:t>
            </a:r>
            <a:r>
              <a:rPr lang="en-US" dirty="0"/>
              <a:t> de </a:t>
            </a:r>
            <a:r>
              <a:rPr lang="en-US" dirty="0" err="1"/>
              <a:t>ces</a:t>
            </a:r>
            <a:r>
              <a:rPr lang="en-US" dirty="0"/>
              <a:t> sources de </a:t>
            </a:r>
            <a:r>
              <a:rPr lang="en-US" dirty="0" err="1"/>
              <a:t>salissures</a:t>
            </a:r>
            <a:r>
              <a:rPr lang="en-US" dirty="0"/>
              <a:t> </a:t>
            </a:r>
            <a:r>
              <a:rPr lang="en-US" dirty="0" err="1"/>
              <a:t>afin</a:t>
            </a:r>
            <a:r>
              <a:rPr lang="en-US" dirty="0"/>
              <a:t> </a:t>
            </a:r>
            <a:r>
              <a:rPr lang="en-US" dirty="0" err="1"/>
              <a:t>d’éliminer</a:t>
            </a:r>
            <a:r>
              <a:rPr lang="en-US" dirty="0"/>
              <a:t> </a:t>
            </a:r>
            <a:r>
              <a:rPr lang="en-US" dirty="0" err="1"/>
              <a:t>ces</a:t>
            </a:r>
            <a:r>
              <a:rPr lang="en-US" dirty="0"/>
              <a:t> sources à la </a:t>
            </a:r>
            <a:r>
              <a:rPr lang="en-US" dirty="0" err="1"/>
              <a:t>racine</a:t>
            </a:r>
            <a:r>
              <a:rPr lang="en-US" dirty="0"/>
              <a:t>. </a:t>
            </a:r>
            <a:r>
              <a:rPr lang="en-US" dirty="0" err="1"/>
              <a:t>Voiçi</a:t>
            </a:r>
            <a:r>
              <a:rPr lang="en-US" dirty="0"/>
              <a:t> le plan </a:t>
            </a:r>
            <a:r>
              <a:rPr lang="en-US" dirty="0" err="1"/>
              <a:t>d’action</a:t>
            </a:r>
            <a:r>
              <a:rPr lang="en-US" dirty="0"/>
              <a:t> des 5P </a:t>
            </a:r>
            <a:r>
              <a:rPr lang="en-US" dirty="0" err="1"/>
              <a:t>réalisées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Puis on a développer le pilotage visuel à savoir : </a:t>
            </a:r>
          </a:p>
          <a:p>
            <a:r>
              <a:rPr lang="en-US" dirty="0" err="1"/>
              <a:t>Utilisation</a:t>
            </a:r>
            <a:r>
              <a:rPr lang="en-US" dirty="0"/>
              <a:t> des </a:t>
            </a:r>
            <a:r>
              <a:rPr lang="en-US" dirty="0" err="1"/>
              <a:t>cadrans</a:t>
            </a:r>
            <a:r>
              <a:rPr lang="en-US" dirty="0"/>
              <a:t> à </a:t>
            </a:r>
            <a:r>
              <a:rPr lang="en-US" dirty="0" err="1"/>
              <a:t>secteur</a:t>
            </a:r>
            <a:r>
              <a:rPr lang="en-US" dirty="0"/>
              <a:t> de couleur pour les </a:t>
            </a:r>
            <a:r>
              <a:rPr lang="en-US" dirty="0" err="1"/>
              <a:t>manomètres</a:t>
            </a:r>
            <a:r>
              <a:rPr lang="en-US" dirty="0"/>
              <a:t> // Indication du </a:t>
            </a:r>
            <a:r>
              <a:rPr lang="en-US" dirty="0" err="1"/>
              <a:t>sens</a:t>
            </a:r>
            <a:r>
              <a:rPr lang="en-US" dirty="0"/>
              <a:t> de circulation des </a:t>
            </a:r>
            <a:r>
              <a:rPr lang="en-US" dirty="0" err="1"/>
              <a:t>fluides</a:t>
            </a:r>
            <a:r>
              <a:rPr lang="en-US" dirty="0"/>
              <a:t> // </a:t>
            </a:r>
            <a:r>
              <a:rPr lang="en-US" dirty="0" err="1"/>
              <a:t>Remplacement</a:t>
            </a:r>
            <a:r>
              <a:rPr lang="en-US" dirty="0"/>
              <a:t> des carters par des Plexiglas // </a:t>
            </a:r>
            <a:r>
              <a:rPr lang="en-US" dirty="0" err="1"/>
              <a:t>Peinture</a:t>
            </a:r>
            <a:r>
              <a:rPr lang="en-US" dirty="0"/>
              <a:t> des points de </a:t>
            </a:r>
            <a:r>
              <a:rPr lang="en-US" dirty="0" err="1"/>
              <a:t>graissage</a:t>
            </a:r>
            <a:r>
              <a:rPr lang="en-US" dirty="0"/>
              <a:t> </a:t>
            </a:r>
            <a:r>
              <a:rPr lang="en-US" dirty="0" err="1"/>
              <a:t>etc</a:t>
            </a:r>
            <a:r>
              <a:rPr lang="en-US" dirty="0"/>
              <a:t>… </a:t>
            </a: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18</a:t>
            </a:fld>
            <a:endParaRPr lang="fr-FR"/>
          </a:p>
        </p:txBody>
      </p:sp>
    </p:spTree>
    <p:extLst>
      <p:ext uri="{BB962C8B-B14F-4D97-AF65-F5344CB8AC3E}">
        <p14:creationId xmlns:p14="http://schemas.microsoft.com/office/powerpoint/2010/main" val="410005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en-US" dirty="0"/>
              <a:t>Dans </a:t>
            </a:r>
            <a:r>
              <a:rPr lang="en-US" dirty="0" err="1"/>
              <a:t>cette</a:t>
            </a:r>
            <a:r>
              <a:rPr lang="en-US" dirty="0"/>
              <a:t> </a:t>
            </a:r>
            <a:r>
              <a:rPr lang="en-US" dirty="0" err="1"/>
              <a:t>étape</a:t>
            </a:r>
            <a:r>
              <a:rPr lang="en-US" dirty="0"/>
              <a:t>, on a </a:t>
            </a:r>
            <a:r>
              <a:rPr lang="en-US" dirty="0" err="1"/>
              <a:t>établi</a:t>
            </a:r>
            <a:r>
              <a:rPr lang="en-US" dirty="0"/>
              <a:t> les standards NILS, que les </a:t>
            </a:r>
            <a:r>
              <a:rPr lang="en-US" dirty="0" err="1"/>
              <a:t>opérateurs</a:t>
            </a:r>
            <a:r>
              <a:rPr lang="en-US" dirty="0"/>
              <a:t> </a:t>
            </a:r>
            <a:r>
              <a:rPr lang="en-US" dirty="0" err="1"/>
              <a:t>doivent</a:t>
            </a:r>
            <a:r>
              <a:rPr lang="en-US" dirty="0"/>
              <a:t> </a:t>
            </a:r>
            <a:r>
              <a:rPr lang="en-US" dirty="0" err="1"/>
              <a:t>obligatoirement</a:t>
            </a:r>
            <a:r>
              <a:rPr lang="en-US" dirty="0"/>
              <a:t> </a:t>
            </a:r>
            <a:r>
              <a:rPr lang="en-US" dirty="0" err="1"/>
              <a:t>suivre</a:t>
            </a:r>
            <a:r>
              <a:rPr lang="en-US" dirty="0"/>
              <a:t> pendant les </a:t>
            </a:r>
            <a:r>
              <a:rPr lang="en-US" dirty="0" err="1"/>
              <a:t>arrêts</a:t>
            </a:r>
            <a:r>
              <a:rPr lang="en-US" dirty="0"/>
              <a:t> </a:t>
            </a:r>
            <a:r>
              <a:rPr lang="en-US" dirty="0" err="1"/>
              <a:t>planifiés</a:t>
            </a:r>
            <a:r>
              <a:rPr lang="en-US" dirty="0"/>
              <a:t>. </a:t>
            </a:r>
            <a:r>
              <a:rPr lang="en-US" dirty="0" err="1"/>
              <a:t>Voici</a:t>
            </a:r>
            <a:r>
              <a:rPr lang="en-US" dirty="0"/>
              <a:t> </a:t>
            </a:r>
            <a:r>
              <a:rPr lang="en-US" dirty="0" err="1"/>
              <a:t>seulement</a:t>
            </a:r>
            <a:r>
              <a:rPr lang="en-US" dirty="0"/>
              <a:t> un </a:t>
            </a:r>
            <a:r>
              <a:rPr lang="en-US" dirty="0" err="1"/>
              <a:t>extrait</a:t>
            </a:r>
            <a:r>
              <a:rPr lang="en-US" dirty="0"/>
              <a:t> des standards NILS.</a:t>
            </a:r>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19</a:t>
            </a:fld>
            <a:endParaRPr lang="fr-FR"/>
          </a:p>
        </p:txBody>
      </p:sp>
    </p:spTree>
    <p:extLst>
      <p:ext uri="{BB962C8B-B14F-4D97-AF65-F5344CB8AC3E}">
        <p14:creationId xmlns:p14="http://schemas.microsoft.com/office/powerpoint/2010/main" val="390395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Mesdames et Messieurs les membres de l’honorable Jury, Bonjour !</a:t>
            </a:r>
          </a:p>
          <a:p>
            <a:r>
              <a:rPr lang="fr-FR" sz="1200" kern="1200" dirty="0">
                <a:solidFill>
                  <a:schemeClr val="tx1"/>
                </a:solidFill>
                <a:effectLst/>
                <a:latin typeface="+mn-lt"/>
                <a:ea typeface="+mn-ea"/>
                <a:cs typeface="+mn-cs"/>
              </a:rPr>
              <a:t>Je tiens tout d’abord à vous remercier pour l’intérêt que vous avez porté à mon travail en acceptant de faire partie du jury. Je remercie également Monsieur OULMEKKI pour son encadrement précieux.</a:t>
            </a:r>
          </a:p>
          <a:p>
            <a:r>
              <a:rPr lang="fr-FR" sz="1200" kern="1200" dirty="0">
                <a:solidFill>
                  <a:schemeClr val="tx1"/>
                </a:solidFill>
                <a:effectLst/>
                <a:latin typeface="+mn-lt"/>
                <a:ea typeface="+mn-ea"/>
                <a:cs typeface="+mn-cs"/>
              </a:rPr>
              <a:t>J’ai le plaisir de vous présenter aujourd’hui le résultat du travail que j’ai mené au cours de ces 5 mois de stage à Safilait-Groupe Bel et qui s’intitule : Mise en place d’un Ilot Autonome de Production (IAP) au sein de l’atelier ERCA. </a:t>
            </a:r>
            <a:endParaRPr lang="fr-FR" dirty="0"/>
          </a:p>
        </p:txBody>
      </p:sp>
      <p:sp>
        <p:nvSpPr>
          <p:cNvPr id="4" name="Espace réservé du numéro de diapositive 3"/>
          <p:cNvSpPr>
            <a:spLocks noGrp="1"/>
          </p:cNvSpPr>
          <p:nvPr>
            <p:ph type="sldNum" sz="quarter" idx="10"/>
          </p:nvPr>
        </p:nvSpPr>
        <p:spPr/>
        <p:txBody>
          <a:bodyPr/>
          <a:lstStyle/>
          <a:p>
            <a:fld id="{7A4F391F-914C-4496-8990-E7660BEBDC8B}" type="slidenum">
              <a:rPr lang="fr-FR" smtClean="0"/>
              <a:pPr/>
              <a:t>2</a:t>
            </a:fld>
            <a:endParaRPr lang="fr-FR" dirty="0"/>
          </a:p>
        </p:txBody>
      </p:sp>
    </p:spTree>
    <p:extLst>
      <p:ext uri="{BB962C8B-B14F-4D97-AF65-F5344CB8AC3E}">
        <p14:creationId xmlns:p14="http://schemas.microsoft.com/office/powerpoint/2010/main" val="673858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dernière étape pour garantir le succès de l’implantation de cette démarche est la réalisation d’audit.</a:t>
            </a:r>
          </a:p>
          <a:p>
            <a:r>
              <a:rPr lang="fr-FR" sz="1200" b="0" i="0" u="none" strike="noStrike" kern="1200" baseline="0" dirty="0">
                <a:solidFill>
                  <a:schemeClr val="tx1"/>
                </a:solidFill>
                <a:latin typeface="+mn-lt"/>
                <a:ea typeface="+mn-ea"/>
                <a:cs typeface="+mn-cs"/>
              </a:rPr>
              <a:t>L’audit se fait par des auditeurs internes, c-à-d les responsables. Voici la check-list d’audit.</a:t>
            </a:r>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20</a:t>
            </a:fld>
            <a:endParaRPr lang="fr-FR"/>
          </a:p>
        </p:txBody>
      </p:sp>
    </p:spTree>
    <p:extLst>
      <p:ext uri="{BB962C8B-B14F-4D97-AF65-F5344CB8AC3E}">
        <p14:creationId xmlns:p14="http://schemas.microsoft.com/office/powerpoint/2010/main" val="2451954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a:solidFill>
                  <a:schemeClr val="tx1"/>
                </a:solidFill>
                <a:effectLst/>
                <a:latin typeface="+mn-lt"/>
                <a:ea typeface="+mn-ea"/>
                <a:cs typeface="+mn-cs"/>
              </a:rPr>
              <a:t>Je vais donc présenter brièvement les résultats</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21</a:t>
            </a:fld>
            <a:endParaRPr lang="en-US"/>
          </a:p>
        </p:txBody>
      </p:sp>
    </p:spTree>
    <p:extLst>
      <p:ext uri="{BB962C8B-B14F-4D97-AF65-F5344CB8AC3E}">
        <p14:creationId xmlns:p14="http://schemas.microsoft.com/office/powerpoint/2010/main" val="350710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Afin de bien visualiser les résultats de ce travail, nous procéderons à l’analyse des KPI’s qui ont été mis en place. Dans mon projet, les KPI’s sont AT,TRS,TAUX. Voici les objectifs qu’on doit atteindre.</a:t>
            </a:r>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22</a:t>
            </a:fld>
            <a:endParaRPr lang="fr-FR"/>
          </a:p>
        </p:txBody>
      </p:sp>
    </p:spTree>
    <p:extLst>
      <p:ext uri="{BB962C8B-B14F-4D97-AF65-F5344CB8AC3E}">
        <p14:creationId xmlns:p14="http://schemas.microsoft.com/office/powerpoint/2010/main" val="1806104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figure suivante illustre un suivi du traitement des anomalies pendant la période du projet.</a:t>
            </a:r>
          </a:p>
          <a:p>
            <a:r>
              <a:rPr lang="fr-FR" sz="1200" kern="1200" dirty="0">
                <a:solidFill>
                  <a:schemeClr val="tx1"/>
                </a:solidFill>
                <a:effectLst/>
                <a:latin typeface="+mn-lt"/>
                <a:ea typeface="+mn-ea"/>
                <a:cs typeface="+mn-cs"/>
              </a:rPr>
              <a:t>La ligne en rouge représente le nombre d’anomalies émises alors que celle en bleu correspond au nombre d’anomalies résolues.</a:t>
            </a:r>
          </a:p>
          <a:p>
            <a:r>
              <a:rPr lang="fr-FR" sz="1200" kern="1200" dirty="0">
                <a:solidFill>
                  <a:schemeClr val="tx1"/>
                </a:solidFill>
                <a:effectLst/>
                <a:latin typeface="+mn-lt"/>
                <a:ea typeface="+mn-ea"/>
                <a:cs typeface="+mn-cs"/>
              </a:rPr>
              <a:t>Ce taux est égal aux étiquettes résolues par rapport aux étiquettes émises. Grâce au nettoyage initiale et à l’implication de tous les services de l’usine, on a pu supprimer la majeure partie des anomalies</a:t>
            </a:r>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23</a:t>
            </a:fld>
            <a:endParaRPr lang="fr-FR"/>
          </a:p>
        </p:txBody>
      </p:sp>
    </p:spTree>
    <p:extLst>
      <p:ext uri="{BB962C8B-B14F-4D97-AF65-F5344CB8AC3E}">
        <p14:creationId xmlns:p14="http://schemas.microsoft.com/office/powerpoint/2010/main" val="450897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Le TRS est l’indicateur de base du projet</a:t>
            </a:r>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24</a:t>
            </a:fld>
            <a:endParaRPr lang="fr-FR"/>
          </a:p>
        </p:txBody>
      </p:sp>
    </p:spTree>
    <p:extLst>
      <p:ext uri="{BB962C8B-B14F-4D97-AF65-F5344CB8AC3E}">
        <p14:creationId xmlns:p14="http://schemas.microsoft.com/office/powerpoint/2010/main" val="318199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t>25</a:t>
            </a:fld>
            <a:endParaRPr lang="en-IN"/>
          </a:p>
        </p:txBody>
      </p:sp>
    </p:spTree>
    <p:extLst>
      <p:ext uri="{BB962C8B-B14F-4D97-AF65-F5344CB8AC3E}">
        <p14:creationId xmlns:p14="http://schemas.microsoft.com/office/powerpoint/2010/main" val="2250142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Pendant ce projet, on a pu atteindre 0 accident de travail, grâce à l’engagement de toute l’équipe à travers le respect des consignes de sécurité, le port des EPI, et le fait de signaler tout danger.</a:t>
            </a:r>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26</a:t>
            </a:fld>
            <a:endParaRPr lang="fr-FR"/>
          </a:p>
        </p:txBody>
      </p:sp>
    </p:spTree>
    <p:extLst>
      <p:ext uri="{BB962C8B-B14F-4D97-AF65-F5344CB8AC3E}">
        <p14:creationId xmlns:p14="http://schemas.microsoft.com/office/powerpoint/2010/main" val="3358945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27</a:t>
            </a:fld>
            <a:endParaRPr lang="en-US"/>
          </a:p>
        </p:txBody>
      </p:sp>
    </p:spTree>
    <p:extLst>
      <p:ext uri="{BB962C8B-B14F-4D97-AF65-F5344CB8AC3E}">
        <p14:creationId xmlns:p14="http://schemas.microsoft.com/office/powerpoint/2010/main" val="1770648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En guise de conclusion, on peut dire le souci de l’atelier ERCA était la maximisation de la productivité pour couvrir les besoins du marché. Le diagnostic m’a permis de conclure que la cause majeure des arrêts sont les pannes, d’où la nécessité de mettre en place une démarche d’amélioration continue afin d’augmenter la disponibilité des machines de conditionnement des yaourts.</a:t>
            </a:r>
          </a:p>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28</a:t>
            </a:fld>
            <a:endParaRPr lang="fr-FR"/>
          </a:p>
        </p:txBody>
      </p:sp>
    </p:spTree>
    <p:extLst>
      <p:ext uri="{BB962C8B-B14F-4D97-AF65-F5344CB8AC3E}">
        <p14:creationId xmlns:p14="http://schemas.microsoft.com/office/powerpoint/2010/main" val="78675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Après le déploiement de la GA/5S, Le résultat fût assez concluant. Nous avons pu aboutir à un résultat très satisfaisant à savoir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 </a:t>
            </a:r>
            <a:r>
              <a:rPr lang="fr-FR" sz="1200" dirty="0"/>
              <a:t>Augmentation le TRS de </a:t>
            </a:r>
            <a:r>
              <a:rPr lang="fr-FR" sz="1200" b="0" dirty="0"/>
              <a:t>68 % à 76,6 % ; </a:t>
            </a:r>
            <a:r>
              <a:rPr lang="fr-FR" sz="1200" b="0" kern="1200" dirty="0">
                <a:solidFill>
                  <a:schemeClr val="tx1"/>
                </a:solidFill>
                <a:effectLst/>
                <a:latin typeface="+mn-lt"/>
                <a:ea typeface="+mn-ea"/>
                <a:cs typeface="+mn-cs"/>
              </a:rPr>
              <a:t>nous avons pu gagner 8 points de TRS grâce à l’engagement de toute l’équipe.</a:t>
            </a:r>
            <a:endParaRPr lang="fr-FR" sz="1200" b="0" dirty="0"/>
          </a:p>
          <a:p>
            <a:r>
              <a:rPr lang="fr-FR" sz="1200" dirty="0"/>
              <a:t>- Atteindre 0 accident de travail durant ce projet ; </a:t>
            </a:r>
          </a:p>
          <a:p>
            <a:pPr marL="0" indent="0">
              <a:buFontTx/>
              <a:buNone/>
            </a:pPr>
            <a:r>
              <a:rPr lang="fr-FR" sz="1200" dirty="0"/>
              <a:t>- Augmenter l’autonomie des opérateurs dans la maîtrise de leurs machines </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Ce projet nous a permis de générer des gains financiers importantes à travers la diminution du temps d’arrêt des machines. </a:t>
            </a:r>
          </a:p>
          <a:p>
            <a:r>
              <a:rPr lang="fr-FR" sz="1200" b="0" i="0" kern="1200" dirty="0">
                <a:solidFill>
                  <a:schemeClr val="tx1"/>
                </a:solidFill>
                <a:effectLst/>
                <a:latin typeface="+mn-lt"/>
                <a:ea typeface="+mn-ea"/>
                <a:cs typeface="+mn-cs"/>
              </a:rPr>
              <a:t>Car l'auto-maintenance a un impact important sur la diminution des coûts de maintenance puisque le nombre d'heure de maintenance corrective est diminué. Le coût des arrêts de fabrication pour maintenance préventive est moins important que celui de la maintenance corrective puisque les arrêts sont planifiés.</a:t>
            </a:r>
            <a:endParaRPr lang="en-US" dirty="0"/>
          </a:p>
          <a:p>
            <a:endParaRPr lang="fr-FR" dirty="0"/>
          </a:p>
        </p:txBody>
      </p:sp>
      <p:sp>
        <p:nvSpPr>
          <p:cNvPr id="4" name="Espace réservé du numéro de diapositive 3"/>
          <p:cNvSpPr>
            <a:spLocks noGrp="1"/>
          </p:cNvSpPr>
          <p:nvPr>
            <p:ph type="sldNum" sz="quarter" idx="5"/>
          </p:nvPr>
        </p:nvSpPr>
        <p:spPr/>
        <p:txBody>
          <a:bodyPr/>
          <a:lstStyle/>
          <a:p>
            <a:fld id="{5AD9F1F2-2165-4DE8-9B7A-28A20BF1EEA8}" type="slidenum">
              <a:rPr lang="fr-FR" smtClean="0"/>
              <a:pPr/>
              <a:t>29</a:t>
            </a:fld>
            <a:endParaRPr lang="fr-FR"/>
          </a:p>
        </p:txBody>
      </p:sp>
    </p:spTree>
    <p:extLst>
      <p:ext uri="{BB962C8B-B14F-4D97-AF65-F5344CB8AC3E}">
        <p14:creationId xmlns:p14="http://schemas.microsoft.com/office/powerpoint/2010/main" val="21290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le but de conserver sa position, et de maintenir ses parts de marché face à la concurrence accrue ainsi pour maîtriser son système de production.</a:t>
            </a:r>
          </a:p>
          <a:p>
            <a:r>
              <a:rPr lang="fr-FR" sz="1200" b="0" i="0" u="none" strike="noStrike" kern="1200" baseline="0" dirty="0">
                <a:solidFill>
                  <a:schemeClr val="tx1"/>
                </a:solidFill>
                <a:latin typeface="+mn-lt"/>
                <a:ea typeface="+mn-ea"/>
                <a:cs typeface="+mn-cs"/>
              </a:rPr>
              <a:t>Safilait vise l'obtention du rendement maximal de ses équipements tout en diminuant les coûts d’exploitation. Ainsi elle vise aussi à produire plus et mieux sans investissement productif supplémentaire, afin d’exploiter au maximum les capacités productives déjà en place Cela signifie à maximiser le temps productif, et à réduire le temps non productif dû aux arrêts et pannes.</a:t>
            </a:r>
          </a:p>
          <a:p>
            <a:r>
              <a:rPr lang="fr-FR" sz="1200" b="0" i="0" u="none" strike="noStrike" kern="1200" baseline="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Autrement dit, la politique de l’usine est d’augmenter la productivité grâce l’amélioration de la performance des machines à travers la démarche d’optimisation industrielle TPM, qui a pour but</a:t>
            </a:r>
            <a:r>
              <a:rPr lang="fr-FR" sz="1200" dirty="0">
                <a:latin typeface="Arial" pitchFamily="34" charset="0"/>
                <a:cs typeface="Arial" pitchFamily="34" charset="0"/>
              </a:rPr>
              <a:t> de réduire autant que possible les arrêts d’activité pour cause de maintenance, et d’améliorer la productivité globale en impliquant tout le personnel</a:t>
            </a:r>
            <a:r>
              <a:rPr lang="fr-FR" sz="1200" kern="1200" dirty="0">
                <a:solidFill>
                  <a:schemeClr val="tx1"/>
                </a:solidFill>
                <a:effectLst/>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5AD9F1F2-2165-4DE8-9B7A-28A20BF1EEA8}" type="slidenum">
              <a:rPr lang="fr-FR" smtClean="0"/>
              <a:pPr/>
              <a:t>3</a:t>
            </a:fld>
            <a:endParaRPr lang="fr-FR"/>
          </a:p>
        </p:txBody>
      </p:sp>
    </p:spTree>
    <p:extLst>
      <p:ext uri="{BB962C8B-B14F-4D97-AF65-F5344CB8AC3E}">
        <p14:creationId xmlns:p14="http://schemas.microsoft.com/office/powerpoint/2010/main" val="467682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dirty="0"/>
              <a:t>Finalement , à l’instar des résultats obtenus, nous pouvons émettre les perspectives suivantes :</a:t>
            </a:r>
          </a:p>
          <a:p>
            <a:r>
              <a:rPr lang="fr-FR" dirty="0"/>
              <a:t>Ainsi, il serait intéressant de penser à la méthode SMED afin de réduire les temps de changement de série.</a:t>
            </a: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30</a:t>
            </a:fld>
            <a:endParaRPr lang="fr-FR"/>
          </a:p>
        </p:txBody>
      </p:sp>
    </p:spTree>
    <p:extLst>
      <p:ext uri="{BB962C8B-B14F-4D97-AF65-F5344CB8AC3E}">
        <p14:creationId xmlns:p14="http://schemas.microsoft.com/office/powerpoint/2010/main" val="1463635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Ma présentation touche à sa fin.  Je vous remercie pour votre attention</a:t>
            </a:r>
            <a:endParaRPr lang="fr-FR"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0040BD1-5DBE-4033-B16D-86EBCB887C0A}" type="slidenum">
              <a:rPr lang="fr-FR" smtClean="0"/>
              <a:t>31</a:t>
            </a:fld>
            <a:endParaRPr lang="fr-FR"/>
          </a:p>
        </p:txBody>
      </p:sp>
    </p:spTree>
    <p:extLst>
      <p:ext uri="{BB962C8B-B14F-4D97-AF65-F5344CB8AC3E}">
        <p14:creationId xmlns:p14="http://schemas.microsoft.com/office/powerpoint/2010/main" val="1549151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dirty="0">
                <a:solidFill>
                  <a:schemeClr val="tx1"/>
                </a:solidFill>
                <a:effectLst/>
                <a:latin typeface="+mn-lt"/>
                <a:ea typeface="+mn-ea"/>
                <a:cs typeface="+mn-cs"/>
              </a:rPr>
              <a:t>IAP  se caractérise par: - Augmentation du taux d’utilisation des machines de production ; - Apparition d’un esprit d’équipe et élargissement des tâches ; - Distances de déplacement plus courtes et processus plus fluides ; - Réduction des en-cours de fabrication ; - Moins d’espace au sol requis ; - Réduction des matières premières et des stocks de produits finis ; - Réduction des coûts de main-d’œuvre directe ; - Sens aigu de la participation des salariés ; - Réduction de l’investissement en machines et matières premières ;</a:t>
            </a:r>
          </a:p>
          <a:p>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L’îlotage inclut la méthode japonaise de 5S qui permet entre autres de maintenir, et améliorer les conditions de travail des opérateurs.</a:t>
            </a:r>
          </a:p>
          <a:p>
            <a:r>
              <a:rPr lang="fr-FR" sz="1200" kern="1200" dirty="0">
                <a:solidFill>
                  <a:schemeClr val="tx1"/>
                </a:solidFill>
                <a:effectLst/>
                <a:latin typeface="+mn-lt"/>
                <a:ea typeface="+mn-ea"/>
                <a:cs typeface="+mn-cs"/>
              </a:rPr>
              <a:t>Selon la conception de Danone l’îlotage permet de :</a:t>
            </a:r>
          </a:p>
          <a:p>
            <a:r>
              <a:rPr lang="fr-FR" sz="1200" kern="1200" dirty="0">
                <a:solidFill>
                  <a:schemeClr val="tx1"/>
                </a:solidFill>
                <a:effectLst/>
                <a:latin typeface="+mn-lt"/>
                <a:ea typeface="+mn-ea"/>
                <a:cs typeface="+mn-cs"/>
              </a:rPr>
              <a:t>- Clarifier les flux et rendre les lignes de production plus lisibles ;</a:t>
            </a:r>
          </a:p>
          <a:p>
            <a:r>
              <a:rPr lang="fr-FR" sz="1200" kern="1200" dirty="0">
                <a:solidFill>
                  <a:schemeClr val="tx1"/>
                </a:solidFill>
                <a:effectLst/>
                <a:latin typeface="+mn-lt"/>
                <a:ea typeface="+mn-ea"/>
                <a:cs typeface="+mn-cs"/>
              </a:rPr>
              <a:t>- Rationaliser l’utilisation de l’espace, du temps opérateur et du matériel ;</a:t>
            </a:r>
          </a:p>
          <a:p>
            <a:r>
              <a:rPr lang="fr-FR" sz="1200" kern="1200" dirty="0">
                <a:solidFill>
                  <a:schemeClr val="tx1"/>
                </a:solidFill>
                <a:effectLst/>
                <a:latin typeface="+mn-lt"/>
                <a:ea typeface="+mn-ea"/>
                <a:cs typeface="+mn-cs"/>
              </a:rPr>
              <a:t>- Définir et faire respecter des standards ;</a:t>
            </a:r>
          </a:p>
          <a:p>
            <a:r>
              <a:rPr lang="fr-FR" sz="1200" kern="1200" dirty="0">
                <a:solidFill>
                  <a:schemeClr val="tx1"/>
                </a:solidFill>
                <a:effectLst/>
                <a:latin typeface="+mn-lt"/>
                <a:ea typeface="+mn-ea"/>
                <a:cs typeface="+mn-cs"/>
              </a:rPr>
              <a:t>- Révéler et remettre en causes des situations non optimisées ;</a:t>
            </a:r>
          </a:p>
          <a:p>
            <a:pPr marL="171450" indent="-171450">
              <a:buFontTx/>
              <a:buChar char="-"/>
            </a:pPr>
            <a:r>
              <a:rPr lang="fr-FR" sz="1200" kern="1200" dirty="0">
                <a:solidFill>
                  <a:schemeClr val="tx1"/>
                </a:solidFill>
                <a:effectLst/>
                <a:latin typeface="+mn-lt"/>
                <a:ea typeface="+mn-ea"/>
                <a:cs typeface="+mn-cs"/>
              </a:rPr>
              <a:t>Impliquer chacun dans une démarche d’amélioration continue ;</a:t>
            </a:r>
          </a:p>
          <a:p>
            <a:pPr marL="171450" indent="-171450">
              <a:buFontTx/>
              <a:buChar cha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L’îlotage consiste à isoler une ligne de production en mettant à l’intérieur tous les outils et moyens nécessaires au bon fonctionnement de cette dernière.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L’ilotage consiste à isoler une ligne de production afin d’en optimiser l’efficacité et d’en améliorer la performance,</a:t>
            </a:r>
            <a:endParaRPr lang="fr-FR" dirty="0"/>
          </a:p>
          <a:p>
            <a:r>
              <a:rPr lang="fr-FR" sz="1200" kern="1200" dirty="0">
                <a:solidFill>
                  <a:schemeClr val="tx1"/>
                </a:solidFill>
                <a:effectLst/>
                <a:latin typeface="+mn-lt"/>
                <a:ea typeface="+mn-ea"/>
                <a:cs typeface="+mn-cs"/>
              </a:rPr>
              <a:t>L’îlot doit inclure tous les moyens nécessaires pour permettre à l’opérateur d’être autonome dans la gestion de son flux en termes d’outillage, matériel, moyens de contrôle et de mesure, indicateurs de performance. </a:t>
            </a:r>
          </a:p>
          <a:p>
            <a:pPr marL="171450" indent="-171450">
              <a:buFontTx/>
              <a:buChar char="-"/>
            </a:pP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A4F391F-914C-4496-8990-E7660BEBDC8B}" type="slidenum">
              <a:rPr lang="fr-FR" smtClean="0"/>
              <a:pPr/>
              <a:t>32</a:t>
            </a:fld>
            <a:endParaRPr lang="fr-FR" dirty="0"/>
          </a:p>
        </p:txBody>
      </p:sp>
    </p:spTree>
    <p:extLst>
      <p:ext uri="{BB962C8B-B14F-4D97-AF65-F5344CB8AC3E}">
        <p14:creationId xmlns:p14="http://schemas.microsoft.com/office/powerpoint/2010/main" val="1875230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des 5 Pourquoi, est un outil qualité utilisé dans la résolution de problème. Elle permet d’identifier les causes fondamentales d’un dysfonctionnement ou d’une situation problématique afin de pouvoir proposer des solutions efficaces et définitives. </a:t>
            </a:r>
            <a:r>
              <a:rPr lang="fr-FR" sz="1200" b="1" i="1" kern="1200" dirty="0">
                <a:solidFill>
                  <a:schemeClr val="tx1"/>
                </a:solidFill>
                <a:effectLst/>
                <a:latin typeface="+mn-lt"/>
                <a:ea typeface="+mn-ea"/>
                <a:cs typeface="+mn-cs"/>
              </a:rPr>
              <a:t>Son seul but est de mettre en évidence les causes fondamentales d’un phénomène observé</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Lorsqu'un opérateur ne parvient pas à faire une intervention et qu’il est incapable de résoudre, alors dans ce cas là il fait appel à un agent de maintenance.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Des réunions hebdomadaires sont organisées pour permettre le partage de l'information et la recherche de solutions communes. Par le biais de formations techniques et de la standardisation des méthodes// amélioration progressive et continue de l'efficacité du service de maintenance et transfère l'entretien de premier niveau aux opérateurs. La mise en place d'indicateurs de performance globaux permet de cibler les secteurs critiques où doivent être déployés les efforts puis d'évaluer les résultats obtenus</a:t>
            </a:r>
          </a:p>
          <a:p>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De façon historique, les pannes étaient de l’unique responsabilité de la maintenance. Le projet TPM a permis d’impliquer tous les acteurs, d’utiliser leurs compétences spécifiques sur un objectif commun.</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Grâce à l’implication des personnes de production dans le projet TPM, les opérateurs reprennent le contrôle de leur machine, qu’ils connaissent mieux.</a:t>
            </a:r>
          </a:p>
          <a:p>
            <a:r>
              <a:rPr lang="fr-FR" sz="1200" kern="1200" dirty="0">
                <a:solidFill>
                  <a:schemeClr val="tx1"/>
                </a:solidFill>
                <a:effectLst/>
                <a:latin typeface="+mn-lt"/>
                <a:ea typeface="+mn-ea"/>
                <a:cs typeface="+mn-cs"/>
              </a:rPr>
              <a:t>--</a:t>
            </a:r>
          </a:p>
          <a:p>
            <a:pPr lvl="0" rtl="0"/>
            <a:r>
              <a:rPr lang="fr-FR" sz="1200" b="1" kern="1200" dirty="0">
                <a:solidFill>
                  <a:schemeClr val="tx1"/>
                </a:solidFill>
                <a:effectLst/>
                <a:latin typeface="+mn-lt"/>
                <a:ea typeface="+mn-ea"/>
                <a:cs typeface="+mn-cs"/>
              </a:rPr>
              <a:t>Pilier 1 : Chasse aux pertes (élaboration de l’indicateur TRG "taux de rendement global", identification des pertes, suppression des pertes)</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2 : Maintenance Autonome (inspection de nettoyage avec identification des anomalies, suppression des anomalies, mise en place des standards provisoires de nettoyage et d’inspection, élaboration maintenance préventive et intervention N1, application maintenance préventive et intervention N1, extension et optimisation de la maintenance autonome, approfondissement des connaissances pour participer à l’amélioration)</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3 : Maintenance planifiée (diminuer la fréquence d’apparition des pannes, augmenter la durée de vie, mettre en place la maintenance préventive N2 et mettre en place la maintenance prédictive)</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4 : Amélioration du savoir-faire et des connaissances des opérateurs et des techniciens de maintenance</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5 : Maîtrise de la conception (démarrer le plus rapidement possible les nouveaux produits et les nouveaux équipements)</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6 : Maîtrise de la qualité (stabiliser la qualité à un haut niveau)</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7 : Application de la TPM dans les services fonctionnels (obtenir l’efficacité maximale des services fonctionnels)</a:t>
            </a:r>
            <a:endParaRPr lang="fr-FR" sz="1200" kern="1200" dirty="0">
              <a:solidFill>
                <a:schemeClr val="tx1"/>
              </a:solidFill>
              <a:effectLst/>
              <a:latin typeface="+mn-lt"/>
              <a:ea typeface="+mn-ea"/>
              <a:cs typeface="+mn-cs"/>
            </a:endParaRPr>
          </a:p>
          <a:p>
            <a:pPr lvl="0"/>
            <a:r>
              <a:rPr lang="fr-FR" sz="1200" b="1" kern="1200" dirty="0">
                <a:solidFill>
                  <a:schemeClr val="tx1"/>
                </a:solidFill>
                <a:effectLst/>
                <a:latin typeface="+mn-lt"/>
                <a:ea typeface="+mn-ea"/>
                <a:cs typeface="+mn-cs"/>
              </a:rPr>
              <a:t> Pilier 8 : Sécurité, conditions de travail et environnement (obtenir et maîtriser la sécurité, les conditions de travail et respecter l’environnement)</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A4F391F-914C-4496-8990-E7660BEBDC8B}" type="slidenum">
              <a:rPr lang="fr-FR" smtClean="0"/>
              <a:pPr/>
              <a:t>33</a:t>
            </a:fld>
            <a:endParaRPr lang="fr-FR" dirty="0"/>
          </a:p>
        </p:txBody>
      </p:sp>
    </p:spTree>
    <p:extLst>
      <p:ext uri="{BB962C8B-B14F-4D97-AF65-F5344CB8AC3E}">
        <p14:creationId xmlns:p14="http://schemas.microsoft.com/office/powerpoint/2010/main" val="264125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r>
              <a:rPr lang="fr-FR" sz="1200" kern="1200" dirty="0">
                <a:solidFill>
                  <a:schemeClr val="tx1"/>
                </a:solidFill>
                <a:effectLst/>
                <a:latin typeface="+mn-lt"/>
                <a:ea typeface="+mn-ea"/>
                <a:cs typeface="+mn-cs"/>
                <a:sym typeface="Wingdings" panose="05000000000000000000" pitchFamily="2" charset="2"/>
              </a:rPr>
              <a:t></a:t>
            </a:r>
            <a:r>
              <a:rPr lang="fr-FR" sz="1200" b="0" i="0" u="none" strike="noStrike" kern="1200" baseline="0" dirty="0">
                <a:solidFill>
                  <a:schemeClr val="tx1"/>
                </a:solidFill>
                <a:effectLst/>
                <a:latin typeface="+mn-lt"/>
                <a:ea typeface="+mn-ea"/>
                <a:cs typeface="+mn-cs"/>
                <a:sym typeface="Wingdings" panose="05000000000000000000" pitchFamily="2" charset="2"/>
              </a:rPr>
              <a:t> </a:t>
            </a:r>
            <a:r>
              <a:rPr lang="fr-FR" sz="1200" b="0" i="0" u="none" strike="noStrike" kern="1200" baseline="0" dirty="0">
                <a:solidFill>
                  <a:schemeClr val="tx1"/>
                </a:solidFill>
                <a:latin typeface="+mn-lt"/>
                <a:ea typeface="+mn-ea"/>
                <a:cs typeface="+mn-cs"/>
              </a:rPr>
              <a:t>L’atelier ERCA est considéré comme un gisement de progrès parce qu’il y existe des vrais problèmes techniques et organisationnels là-dedans. Ces problèmes baissent la performance des machines. En fait, </a:t>
            </a:r>
            <a:r>
              <a:rPr lang="fr-FR" sz="1200" b="0" i="0" u="none" strike="noStrike" kern="1200" baseline="0" dirty="0">
                <a:solidFill>
                  <a:schemeClr val="tx1"/>
                </a:solidFill>
                <a:effectLst/>
                <a:latin typeface="+mn-lt"/>
                <a:ea typeface="+mn-ea"/>
                <a:cs typeface="+mn-cs"/>
              </a:rPr>
              <a:t>j</a:t>
            </a:r>
            <a:r>
              <a:rPr lang="fr-FR" sz="1200" kern="1200" dirty="0">
                <a:solidFill>
                  <a:schemeClr val="tx1"/>
                </a:solidFill>
                <a:effectLst/>
                <a:latin typeface="+mn-lt"/>
                <a:ea typeface="+mn-ea"/>
                <a:cs typeface="+mn-cs"/>
              </a:rPr>
              <a:t>’ai choisi ce sujet car il figurait dans les besoins de l’entreprise, je l’ai identifié lors d’une réunion avec la responsable performance industrielle. </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sym typeface="Wingdings" panose="05000000000000000000" pitchFamily="2" charset="2"/>
              </a:rPr>
              <a:t> </a:t>
            </a:r>
            <a:r>
              <a:rPr lang="fr-FR" sz="1200" b="0" i="0" u="none" strike="noStrike" kern="1200" baseline="0" dirty="0">
                <a:solidFill>
                  <a:schemeClr val="tx1"/>
                </a:solidFill>
                <a:latin typeface="+mn-lt"/>
                <a:ea typeface="+mn-ea"/>
                <a:cs typeface="+mn-cs"/>
              </a:rPr>
              <a:t>Le présent projet a pour objectifs, la maîtrise et l’amélioration de la performance des machines ERCA via le déploiement de la démarche 5S et d’un pilier de la TPM c’est-à-dire la gestion autonome. </a:t>
            </a:r>
          </a:p>
          <a:p>
            <a:endParaRPr lang="fr-FR" sz="1200" b="0" i="0" u="none" strike="noStrike" kern="1200" baseline="0" dirty="0">
              <a:solidFill>
                <a:schemeClr val="tx1"/>
              </a:solidFill>
              <a:latin typeface="+mn-lt"/>
              <a:ea typeface="+mn-ea"/>
              <a:cs typeface="+mn-cs"/>
            </a:endParaRPr>
          </a:p>
          <a:p>
            <a:endParaRPr lang="fr-FR" sz="1200" b="0" i="0" u="none" strike="noStrike" kern="1200" baseline="0" dirty="0">
              <a:solidFill>
                <a:schemeClr val="tx1"/>
              </a:solidFill>
              <a:latin typeface="+mn-lt"/>
              <a:ea typeface="+mn-ea"/>
              <a:cs typeface="+mn-cs"/>
            </a:endParaRPr>
          </a:p>
          <a:p>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5AD9F1F2-2165-4DE8-9B7A-28A20BF1EEA8}" type="slidenum">
              <a:rPr lang="fr-FR" smtClean="0"/>
              <a:pPr/>
              <a:t>34</a:t>
            </a:fld>
            <a:endParaRPr lang="fr-FR"/>
          </a:p>
        </p:txBody>
      </p:sp>
    </p:spTree>
    <p:extLst>
      <p:ext uri="{BB962C8B-B14F-4D97-AF65-F5344CB8AC3E}">
        <p14:creationId xmlns:p14="http://schemas.microsoft.com/office/powerpoint/2010/main" val="1284348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L’étude de l’état des lieux, nous a permis de détecter la présence de certains types de pertes. Donc, il est donc indispensable d’adopter une démarche d’amélioration afin de réduire au maximum ces pertes. </a:t>
            </a:r>
            <a:endParaRPr lang="fr-FR"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ce cas, il convient d’exploiter les compétences techniques des techniciens conducteurs, en appliquant la gestion autonome et les 5S afin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Durant ce projet, on procédera à accroitre l’autonomie des techniciens conducteurs tout en instaurant des standards sur lesquels ces opérateurs pourront se baser.</a:t>
            </a:r>
            <a:endParaRPr lang="fr-FR" sz="1200" b="0" i="0" u="none" strike="noStrike" kern="1200" baseline="0" dirty="0">
              <a:solidFill>
                <a:schemeClr val="tx1"/>
              </a:solidFill>
              <a:latin typeface="+mn-lt"/>
              <a:ea typeface="+mn-ea"/>
              <a:cs typeface="+mn-cs"/>
            </a:endParaRPr>
          </a:p>
          <a:p>
            <a:endParaRPr lang="en-US" dirty="0"/>
          </a:p>
          <a:p>
            <a:r>
              <a:rPr lang="fr-FR" b="1" dirty="0"/>
              <a:t> - Opérateur en chômage</a:t>
            </a:r>
          </a:p>
          <a:p>
            <a:r>
              <a:rPr lang="fr-FR" b="1" dirty="0"/>
              <a:t> - Propose 70% du solution </a:t>
            </a:r>
          </a:p>
          <a:p>
            <a:endParaRPr lang="en-US" dirty="0"/>
          </a:p>
          <a:p>
            <a:r>
              <a:rPr lang="fr-FR" sz="1200" b="0" i="0" kern="1200" dirty="0">
                <a:solidFill>
                  <a:schemeClr val="tx1"/>
                </a:solidFill>
                <a:effectLst/>
                <a:latin typeface="+mn-lt"/>
                <a:ea typeface="+mn-ea"/>
                <a:cs typeface="+mn-cs"/>
              </a:rPr>
              <a:t>Dans le cadre de la maintenance autonome, on laisse l'opérateur de la machine effectuer lui-même des tâches d'entretien de base (lubrification, resserrages, nettoyage, visites) pour prévenir la panne et réagir au plus vite si un problème est décelé</a:t>
            </a:r>
            <a:r>
              <a:rPr lang="fr-FR" sz="1200" b="0" i="0" u="none" strike="noStrike" kern="1200" baseline="30000" dirty="0">
                <a:solidFill>
                  <a:schemeClr val="tx1"/>
                </a:solidFill>
                <a:effectLst/>
                <a:latin typeface="+mn-lt"/>
                <a:ea typeface="+mn-ea"/>
                <a:cs typeface="+mn-cs"/>
                <a:hlinkClick r:id="rId3"/>
              </a:rPr>
              <a:t>1</a:t>
            </a:r>
            <a:r>
              <a:rPr lang="fr-FR" sz="1200" b="0" i="0"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35</a:t>
            </a:fld>
            <a:endParaRPr lang="fr-FR"/>
          </a:p>
        </p:txBody>
      </p:sp>
    </p:spTree>
    <p:extLst>
      <p:ext uri="{BB962C8B-B14F-4D97-AF65-F5344CB8AC3E}">
        <p14:creationId xmlns:p14="http://schemas.microsoft.com/office/powerpoint/2010/main" val="121181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les défauts mineurs de la machine sont généralement ignorés, mais sont la cause de presque toutes les défaillances de la machine</a:t>
            </a:r>
          </a:p>
          <a:p>
            <a:endParaRPr lang="fr-FR" dirty="0"/>
          </a:p>
        </p:txBody>
      </p:sp>
      <p:sp>
        <p:nvSpPr>
          <p:cNvPr id="4" name="Espace réservé du numéro de diapositive 3"/>
          <p:cNvSpPr>
            <a:spLocks noGrp="1"/>
          </p:cNvSpPr>
          <p:nvPr>
            <p:ph type="sldNum" sz="quarter" idx="5"/>
          </p:nvPr>
        </p:nvSpPr>
        <p:spPr/>
        <p:txBody>
          <a:bodyPr/>
          <a:lstStyle/>
          <a:p>
            <a:fld id="{5AD9F1F2-2165-4DE8-9B7A-28A20BF1EEA8}" type="slidenum">
              <a:rPr lang="fr-FR" smtClean="0"/>
              <a:pPr/>
              <a:t>36</a:t>
            </a:fld>
            <a:endParaRPr lang="fr-FR"/>
          </a:p>
        </p:txBody>
      </p:sp>
    </p:spTree>
    <p:extLst>
      <p:ext uri="{BB962C8B-B14F-4D97-AF65-F5344CB8AC3E}">
        <p14:creationId xmlns:p14="http://schemas.microsoft.com/office/powerpoint/2010/main" val="2746410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projet a été réalisé dans l’atelier de conditionnement ERCA, avec une équipe constituée des techniciens conducteurs de machines, des chefs d'équipe, des responsables, et moi-même. </a:t>
            </a:r>
          </a:p>
          <a:p>
            <a:r>
              <a:rPr lang="fr-FR" sz="1200" kern="1200" dirty="0">
                <a:solidFill>
                  <a:schemeClr val="tx1"/>
                </a:solidFill>
                <a:effectLst/>
                <a:latin typeface="+mn-lt"/>
                <a:ea typeface="+mn-ea"/>
                <a:cs typeface="+mn-cs"/>
              </a:rPr>
              <a:t>L’opération de conditionnement de l’atelier ERCA est assurée par 3 machines conditionneuses (ERCA A, ERCA B, ERCA C) qui sont gérées par des techniciens conducteurs. </a:t>
            </a: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37</a:t>
            </a:fld>
            <a:endParaRPr lang="fr-FR"/>
          </a:p>
        </p:txBody>
      </p:sp>
    </p:spTree>
    <p:extLst>
      <p:ext uri="{BB962C8B-B14F-4D97-AF65-F5344CB8AC3E}">
        <p14:creationId xmlns:p14="http://schemas.microsoft.com/office/powerpoint/2010/main" val="2838701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38</a:t>
            </a:fld>
            <a:endParaRPr lang="fr-FR"/>
          </a:p>
        </p:txBody>
      </p:sp>
    </p:spTree>
    <p:extLst>
      <p:ext uri="{BB962C8B-B14F-4D97-AF65-F5344CB8AC3E}">
        <p14:creationId xmlns:p14="http://schemas.microsoft.com/office/powerpoint/2010/main" val="189610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Voici le plan qu’on va adopter durant cette présentation : </a:t>
            </a:r>
          </a:p>
          <a:p>
            <a:r>
              <a:rPr lang="fr-FR" sz="1200" kern="1200" dirty="0">
                <a:solidFill>
                  <a:schemeClr val="tx1"/>
                </a:solidFill>
                <a:effectLst/>
                <a:latin typeface="+mn-lt"/>
                <a:ea typeface="+mn-ea"/>
                <a:cs typeface="+mn-cs"/>
              </a:rPr>
              <a:t>Tout d’abord une présentation de l’organisme d’accueil ;</a:t>
            </a:r>
          </a:p>
          <a:p>
            <a:r>
              <a:rPr lang="fr-FR" sz="1200" kern="1200" dirty="0">
                <a:solidFill>
                  <a:schemeClr val="tx1"/>
                </a:solidFill>
                <a:effectLst/>
                <a:latin typeface="+mn-lt"/>
                <a:ea typeface="+mn-ea"/>
                <a:cs typeface="+mn-cs"/>
              </a:rPr>
              <a:t>Puis, le cadre générale du projet pour bien le définir; </a:t>
            </a:r>
          </a:p>
          <a:p>
            <a:r>
              <a:rPr lang="fr-FR" sz="1200" kern="1200" dirty="0">
                <a:solidFill>
                  <a:schemeClr val="tx1"/>
                </a:solidFill>
                <a:effectLst/>
                <a:latin typeface="+mn-lt"/>
                <a:ea typeface="+mn-ea"/>
                <a:cs typeface="+mn-cs"/>
              </a:rPr>
              <a:t>Après la partie bibliographique dans laquelle on va voir la démarche 5S et TPM, </a:t>
            </a:r>
          </a:p>
          <a:p>
            <a:r>
              <a:rPr lang="fr-FR" sz="1200" kern="1200" dirty="0">
                <a:solidFill>
                  <a:schemeClr val="tx1"/>
                </a:solidFill>
                <a:effectLst/>
                <a:latin typeface="+mn-lt"/>
                <a:ea typeface="+mn-ea"/>
                <a:cs typeface="+mn-cs"/>
              </a:rPr>
              <a:t>Ensuite, la partie pratique qui comporte la méthodologie et les résultats. </a:t>
            </a:r>
          </a:p>
          <a:p>
            <a:r>
              <a:rPr lang="fr-FR" sz="1200" kern="1200" dirty="0">
                <a:solidFill>
                  <a:schemeClr val="tx1"/>
                </a:solidFill>
                <a:effectLst/>
                <a:latin typeface="+mn-lt"/>
                <a:ea typeface="+mn-ea"/>
                <a:cs typeface="+mn-cs"/>
              </a:rPr>
              <a:t>Et enfin conclusion et perspectives.</a:t>
            </a:r>
          </a:p>
          <a:p>
            <a:endParaRPr lang="fr-FR" dirty="0"/>
          </a:p>
        </p:txBody>
      </p:sp>
      <p:sp>
        <p:nvSpPr>
          <p:cNvPr id="4" name="Espace réservé du numéro de diapositive 3"/>
          <p:cNvSpPr>
            <a:spLocks noGrp="1"/>
          </p:cNvSpPr>
          <p:nvPr>
            <p:ph type="sldNum" sz="quarter" idx="5"/>
          </p:nvPr>
        </p:nvSpPr>
        <p:spPr/>
        <p:txBody>
          <a:bodyPr/>
          <a:lstStyle/>
          <a:p>
            <a:fld id="{5AD9F1F2-2165-4DE8-9B7A-28A20BF1EEA8}" type="slidenum">
              <a:rPr lang="fr-FR" smtClean="0"/>
              <a:pPr/>
              <a:t>4</a:t>
            </a:fld>
            <a:endParaRPr lang="fr-FR"/>
          </a:p>
        </p:txBody>
      </p:sp>
    </p:spTree>
    <p:extLst>
      <p:ext uri="{BB962C8B-B14F-4D97-AF65-F5344CB8AC3E}">
        <p14:creationId xmlns:p14="http://schemas.microsoft.com/office/powerpoint/2010/main" val="428950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fr-FR" altLang="ja-JP" dirty="0"/>
              <a:t>Commençant par la présentation de l’organisme d’accueil:</a:t>
            </a:r>
            <a:endParaRPr kumimoji="1" lang="ja-JP" altLang="en-US" dirty="0"/>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5</a:t>
            </a:fld>
            <a:endParaRPr lang="en-US"/>
          </a:p>
        </p:txBody>
      </p:sp>
    </p:spTree>
    <p:extLst>
      <p:ext uri="{BB962C8B-B14F-4D97-AF65-F5344CB8AC3E}">
        <p14:creationId xmlns:p14="http://schemas.microsoft.com/office/powerpoint/2010/main" val="285047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Alors , Safilait est une SA, crée en 2006, elle appartient au groupe Bel; elle est spécialisé dans la transformation, le conditionnement et la commercialisation des produits laitiers sous la marque Jibal.</a:t>
            </a:r>
          </a:p>
          <a:p>
            <a:endParaRPr lang="fr-FR" sz="1200" b="0" i="0" u="none" strike="noStrike" kern="1200" baseline="0" dirty="0">
              <a:solidFill>
                <a:schemeClr val="tx1"/>
              </a:solidFill>
              <a:latin typeface="+mn-lt"/>
              <a:ea typeface="+mn-ea"/>
              <a:cs typeface="+mn-cs"/>
            </a:endParaRPr>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6</a:t>
            </a:fld>
            <a:endParaRPr lang="fr-FR"/>
          </a:p>
        </p:txBody>
      </p:sp>
    </p:spTree>
    <p:extLst>
      <p:ext uri="{BB962C8B-B14F-4D97-AF65-F5344CB8AC3E}">
        <p14:creationId xmlns:p14="http://schemas.microsoft.com/office/powerpoint/2010/main" val="287358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Safilait en chiffres c’est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600 000 l/j  de lait frais et de produits laitiers</a:t>
            </a:r>
          </a:p>
          <a:p>
            <a:r>
              <a:rPr lang="fr-FR" sz="1200" b="0" i="0" kern="1200" dirty="0">
                <a:solidFill>
                  <a:schemeClr val="tx1"/>
                </a:solidFill>
                <a:effectLst/>
                <a:latin typeface="+mn-lt"/>
                <a:ea typeface="+mn-ea"/>
                <a:cs typeface="+mn-cs"/>
              </a:rPr>
              <a:t>un chiffre d’affaires d’environ 980 millions de dirhams en 2018</a:t>
            </a:r>
          </a:p>
          <a:p>
            <a:r>
              <a:rPr lang="fr-FR" sz="1200" kern="1200" dirty="0">
                <a:solidFill>
                  <a:schemeClr val="tx1"/>
                </a:solidFill>
                <a:effectLst/>
                <a:latin typeface="+mn-lt"/>
                <a:ea typeface="+mn-ea"/>
                <a:cs typeface="+mn-cs"/>
              </a:rPr>
              <a:t>Et à peu près 1500 salariés.</a:t>
            </a:r>
          </a:p>
          <a:p>
            <a:r>
              <a:rPr lang="fr-FR" sz="1200" b="0" i="0" u="none" strike="noStrike" kern="1200" baseline="0" dirty="0">
                <a:solidFill>
                  <a:schemeClr val="tx1"/>
                </a:solidFill>
                <a:effectLst/>
                <a:latin typeface="+mn-lt"/>
                <a:ea typeface="+mn-ea"/>
                <a:cs typeface="+mn-cs"/>
              </a:rPr>
              <a:t>-</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Concernant son siège social, elle est basée à Casablanca. Alors que son unité de production est au cœur de son exploitation agricole à Fquih Ben Saleh, région de Béni Mellal.</a:t>
            </a:r>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7</a:t>
            </a:fld>
            <a:endParaRPr lang="fr-FR"/>
          </a:p>
        </p:txBody>
      </p:sp>
    </p:spTree>
    <p:extLst>
      <p:ext uri="{BB962C8B-B14F-4D97-AF65-F5344CB8AC3E}">
        <p14:creationId xmlns:p14="http://schemas.microsoft.com/office/powerpoint/2010/main" val="471800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fr-FR" sz="1200" kern="1200" dirty="0">
                <a:solidFill>
                  <a:schemeClr val="tx1"/>
                </a:solidFill>
                <a:effectLst/>
                <a:latin typeface="+mn-lt"/>
                <a:ea typeface="+mn-ea"/>
                <a:cs typeface="+mn-cs"/>
              </a:rPr>
              <a:t>Cette partie a pour objectif de bien définir le projet GA/5S</a:t>
            </a:r>
            <a:endParaRPr kumimoji="1" lang="ja-JP" altLang="en-US" dirty="0"/>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8</a:t>
            </a:fld>
            <a:endParaRPr lang="en-US"/>
          </a:p>
        </p:txBody>
      </p:sp>
    </p:spTree>
    <p:extLst>
      <p:ext uri="{BB962C8B-B14F-4D97-AF65-F5344CB8AC3E}">
        <p14:creationId xmlns:p14="http://schemas.microsoft.com/office/powerpoint/2010/main" val="3463255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Elle a été nécessaire au début de procéder à un diagnostic de la problématique, c’est pour ça, j’ai calculé le TRS du mois de janvier et février c-à-d avant le début du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On remarque que le TRS durant cette période n’atteint pas toujours objectif (</a:t>
            </a:r>
            <a:r>
              <a:rPr lang="fr-FR" sz="1200" kern="1200" dirty="0" err="1">
                <a:solidFill>
                  <a:schemeClr val="tx1"/>
                </a:solidFill>
                <a:effectLst/>
                <a:latin typeface="+mn-lt"/>
                <a:ea typeface="+mn-ea"/>
                <a:cs typeface="+mn-cs"/>
              </a:rPr>
              <a:t>ç-à-d</a:t>
            </a:r>
            <a:r>
              <a:rPr lang="fr-FR" sz="1200" kern="1200" dirty="0">
                <a:solidFill>
                  <a:schemeClr val="tx1"/>
                </a:solidFill>
                <a:effectLst/>
                <a:latin typeface="+mn-lt"/>
                <a:ea typeface="+mn-ea"/>
                <a:cs typeface="+mn-cs"/>
              </a:rPr>
              <a:t> 72%), ce qui engendre des retards dans la production, et par conséquent la rupture du stock au niveau des agences commerciales.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 diagramme permet d’avoir une vue d’ensemble sur le taux de performance des machines ERCA durant janvier et février.</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7C27B913-3226-41EE-A41C-3AB0A691F252}" type="slidenum">
              <a:rPr lang="fr-FR" smtClean="0"/>
              <a:pPr/>
              <a:t>9</a:t>
            </a:fld>
            <a:endParaRPr lang="fr-FR"/>
          </a:p>
        </p:txBody>
      </p:sp>
    </p:spTree>
    <p:extLst>
      <p:ext uri="{BB962C8B-B14F-4D97-AF65-F5344CB8AC3E}">
        <p14:creationId xmlns:p14="http://schemas.microsoft.com/office/powerpoint/2010/main" val="63551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283" y="2130428"/>
            <a:ext cx="10361851"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828562" y="3886200"/>
            <a:ext cx="853329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8050" y="274641"/>
            <a:ext cx="2742842"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609521" y="274641"/>
            <a:ext cx="8025355"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asic Layout">
    <p:spTree>
      <p:nvGrpSpPr>
        <p:cNvPr id="1" name=""/>
        <p:cNvGrpSpPr/>
        <p:nvPr/>
      </p:nvGrpSpPr>
      <p:grpSpPr>
        <a:xfrm>
          <a:off x="0" y="0"/>
          <a:ext cx="0" cy="0"/>
          <a:chOff x="0" y="0"/>
          <a:chExt cx="0" cy="0"/>
        </a:xfrm>
      </p:grpSpPr>
      <p:sp>
        <p:nvSpPr>
          <p:cNvPr id="2" name="Rectangle 1"/>
          <p:cNvSpPr/>
          <p:nvPr userDrawn="1"/>
        </p:nvSpPr>
        <p:spPr>
          <a:xfrm>
            <a:off x="0" y="4533123"/>
            <a:ext cx="12190413" cy="2324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4" tIns="60952" rIns="121904" bIns="60952" numCol="1" spcCol="0" rtlCol="0" fromWordArt="0" anchor="ctr" anchorCtr="0" forceAA="0" compatLnSpc="1">
            <a:prstTxWarp prst="textNoShape">
              <a:avLst/>
            </a:prstTxWarp>
            <a:noAutofit/>
          </a:bodyPr>
          <a:lstStyle/>
          <a:p>
            <a:pPr algn="ctr"/>
            <a:endParaRPr lang="ko-KR" altLang="en-US" sz="2400"/>
          </a:p>
        </p:txBody>
      </p:sp>
      <p:sp>
        <p:nvSpPr>
          <p:cNvPr id="10" name="Text Placeholder 9"/>
          <p:cNvSpPr>
            <a:spLocks noGrp="1"/>
          </p:cNvSpPr>
          <p:nvPr>
            <p:ph type="body" sz="quarter" idx="10" hasCustomPrompt="1"/>
          </p:nvPr>
        </p:nvSpPr>
        <p:spPr>
          <a:xfrm>
            <a:off x="0" y="164638"/>
            <a:ext cx="12190413"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0413" cy="384043"/>
          </a:xfrm>
          <a:prstGeom prst="rect">
            <a:avLst/>
          </a:prstGeom>
        </p:spPr>
        <p:txBody>
          <a:bodyPr anchor="ctr"/>
          <a:lstStyle>
            <a:lvl1pPr marL="0" indent="0" algn="ctr">
              <a:buNone/>
              <a:defRPr sz="1866"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5390713" y="3813043"/>
            <a:ext cx="1439973" cy="144016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876644" y="4013590"/>
            <a:ext cx="468110" cy="103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30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0413" cy="6858000"/>
          </a:xfrm>
          <a:solidFill>
            <a:schemeClr val="accent5">
              <a:lumMod val="40000"/>
              <a:lumOff val="60000"/>
            </a:schemeClr>
          </a:solidFill>
        </p:spPr>
        <p:txBody>
          <a:bodyPr/>
          <a:lstStyle>
            <a:lvl1pPr marL="0" marR="0" indent="0" algn="l" defTabSz="914233"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233"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5" name="Text Placeholder 5"/>
          <p:cNvSpPr>
            <a:spLocks noGrp="1"/>
          </p:cNvSpPr>
          <p:nvPr>
            <p:ph type="body" sz="quarter" idx="18" hasCustomPrompt="1"/>
          </p:nvPr>
        </p:nvSpPr>
        <p:spPr>
          <a:xfrm rot="18900000">
            <a:off x="1295232" y="1858475"/>
            <a:ext cx="3139096" cy="3139990"/>
          </a:xfrm>
          <a:solidFill>
            <a:schemeClr val="tx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16" indent="0">
              <a:buNone/>
              <a:defRPr sz="1200"/>
            </a:lvl2pPr>
            <a:lvl3pPr marL="914233" indent="0">
              <a:buNone/>
              <a:defRPr sz="1200"/>
            </a:lvl3pPr>
            <a:lvl4pPr marL="1371349" indent="0">
              <a:buNone/>
              <a:defRPr sz="1200"/>
            </a:lvl4pPr>
            <a:lvl5pPr marL="1828465" indent="0">
              <a:buNone/>
              <a:defRPr sz="12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1539524" y="2102838"/>
            <a:ext cx="2650513" cy="2651267"/>
          </a:xfrm>
          <a:solidFill>
            <a:schemeClr val="bg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16" indent="0">
              <a:buNone/>
              <a:defRPr sz="1200"/>
            </a:lvl2pPr>
            <a:lvl3pPr marL="914233" indent="0">
              <a:buNone/>
              <a:defRPr sz="1200"/>
            </a:lvl3pPr>
            <a:lvl4pPr marL="1371349" indent="0">
              <a:buNone/>
              <a:defRPr sz="1200"/>
            </a:lvl4pPr>
            <a:lvl5pPr marL="1828465" indent="0">
              <a:buNone/>
              <a:defRPr sz="12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1539524" y="2422202"/>
            <a:ext cx="2650513" cy="2012539"/>
          </a:xfrm>
        </p:spPr>
        <p:txBody>
          <a:bodyPr anchor="ctr">
            <a:normAutofit/>
          </a:bodyPr>
          <a:lstStyle>
            <a:lvl1pPr algn="ctr">
              <a:defRPr sz="2933">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6474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2" presetClass="entr" presetSubtype="1" decel="10000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par>
                                <p:cTn id="27" presetID="10" presetClass="entr" presetSubtype="0" fill="hold" grpId="1"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tmplLst>
          <p:tmpl>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P spid="5" grpId="1" animBg="1">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7" grpId="0"/>
      <p:bldP spid="7" grpId="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2190413"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Tree>
    <p:extLst>
      <p:ext uri="{BB962C8B-B14F-4D97-AF65-F5344CB8AC3E}">
        <p14:creationId xmlns:p14="http://schemas.microsoft.com/office/powerpoint/2010/main" val="2984020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295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2958" y="4406903"/>
            <a:ext cx="10361851"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962958"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609522" y="1600203"/>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6196795" y="1600203"/>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609520" y="1535113"/>
            <a:ext cx="53862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09520" y="2174875"/>
            <a:ext cx="53862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523" y="273050"/>
            <a:ext cx="4010561"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4766114" y="273053"/>
            <a:ext cx="681478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609523" y="1435103"/>
            <a:ext cx="401056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407" y="4800600"/>
            <a:ext cx="7314248"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2389407"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2389407"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28/06/2019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522" y="274638"/>
            <a:ext cx="10971372"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609522" y="1600203"/>
            <a:ext cx="10971372"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609521" y="6356353"/>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pPr/>
              <a:t>28/06/2019</a:t>
            </a:fld>
            <a:endParaRPr lang="fr-BE"/>
          </a:p>
        </p:txBody>
      </p:sp>
      <p:sp>
        <p:nvSpPr>
          <p:cNvPr id="5" name="Espace réservé du pied de page 4"/>
          <p:cNvSpPr>
            <a:spLocks noGrp="1"/>
          </p:cNvSpPr>
          <p:nvPr>
            <p:ph type="ftr" sz="quarter" idx="3"/>
          </p:nvPr>
        </p:nvSpPr>
        <p:spPr>
          <a:xfrm>
            <a:off x="4165059" y="6356353"/>
            <a:ext cx="386029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8736463" y="6356353"/>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67" r:id="rId14"/>
    <p:sldLayoutId id="2147483668"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3.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emf"/><Relationship Id="rId7"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emf"/><Relationship Id="rId9" Type="http://schemas.openxmlformats.org/officeDocument/2006/relationships/image" Target="../media/image66.jpe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chart" Target="../charts/chart2.xml"/><Relationship Id="rId4" Type="http://schemas.openxmlformats.org/officeDocument/2006/relationships/image" Target="../media/image89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79.png"/><Relationship Id="rId4" Type="http://schemas.openxmlformats.org/officeDocument/2006/relationships/image" Target="../media/image87.svg"/><Relationship Id="rId9" Type="http://schemas.openxmlformats.org/officeDocument/2006/relationships/image" Target="../media/image92.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gif"/><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eg"/><Relationship Id="rId7"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73057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9" name="ZoneTexte 8">
            <a:extLst>
              <a:ext uri="{FF2B5EF4-FFF2-40B4-BE49-F238E27FC236}">
                <a16:creationId xmlns:a16="http://schemas.microsoft.com/office/drawing/2014/main" id="{5CC8B2A4-ABAA-458C-8BCF-1DC36693A8AB}"/>
              </a:ext>
            </a:extLst>
          </p:cNvPr>
          <p:cNvSpPr txBox="1"/>
          <p:nvPr/>
        </p:nvSpPr>
        <p:spPr>
          <a:xfrm>
            <a:off x="3235225" y="166340"/>
            <a:ext cx="2273961"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CADRAGE DU</a:t>
            </a:r>
          </a:p>
          <a:p>
            <a:r>
              <a:rPr lang="fr-FR" dirty="0"/>
              <a:t>PROJET</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10" name="Group 30">
            <a:extLst>
              <a:ext uri="{FF2B5EF4-FFF2-40B4-BE49-F238E27FC236}">
                <a16:creationId xmlns:a16="http://schemas.microsoft.com/office/drawing/2014/main" id="{C4CA5ADF-6620-404E-8AF4-90EB1379199F}"/>
              </a:ext>
            </a:extLst>
          </p:cNvPr>
          <p:cNvGrpSpPr/>
          <p:nvPr/>
        </p:nvGrpSpPr>
        <p:grpSpPr>
          <a:xfrm>
            <a:off x="2931464" y="249676"/>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3001129" y="710155"/>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0" name="Rectangle 19">
            <a:extLst>
              <a:ext uri="{FF2B5EF4-FFF2-40B4-BE49-F238E27FC236}">
                <a16:creationId xmlns:a16="http://schemas.microsoft.com/office/drawing/2014/main" id="{CA6DE910-AA67-4946-8933-2526B4C955A6}"/>
              </a:ext>
            </a:extLst>
          </p:cNvPr>
          <p:cNvSpPr/>
          <p:nvPr/>
        </p:nvSpPr>
        <p:spPr>
          <a:xfrm>
            <a:off x="3174" y="964202"/>
            <a:ext cx="12187239" cy="647428"/>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Analyse des pertes TRS </a:t>
            </a:r>
          </a:p>
        </p:txBody>
      </p:sp>
      <p:sp>
        <p:nvSpPr>
          <p:cNvPr id="24" name="Flowchart: Off-page Connector 28">
            <a:extLst>
              <a:ext uri="{FF2B5EF4-FFF2-40B4-BE49-F238E27FC236}">
                <a16:creationId xmlns:a16="http://schemas.microsoft.com/office/drawing/2014/main" id="{CD4C065D-AF15-41CF-9B1F-45F31D3D70BC}"/>
              </a:ext>
            </a:extLst>
          </p:cNvPr>
          <p:cNvSpPr/>
          <p:nvPr/>
        </p:nvSpPr>
        <p:spPr>
          <a:xfrm>
            <a:off x="11810247" y="6381327"/>
            <a:ext cx="298450" cy="368949"/>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Cambria" panose="02040503050406030204" pitchFamily="18" charset="0"/>
                <a:ea typeface="Cambria" panose="02040503050406030204" pitchFamily="18" charset="0"/>
                <a:cs typeface="Arial" panose="020B0604020202020204" pitchFamily="34" charset="0"/>
              </a:rPr>
              <a:t>8</a:t>
            </a:r>
            <a:endParaRPr lang="id-ID"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aphicFrame>
        <p:nvGraphicFramePr>
          <p:cNvPr id="25" name="Graphique 24">
            <a:extLst>
              <a:ext uri="{FF2B5EF4-FFF2-40B4-BE49-F238E27FC236}">
                <a16:creationId xmlns:a16="http://schemas.microsoft.com/office/drawing/2014/main" id="{795B7A58-569C-406E-B9A4-1B3830B53416}"/>
              </a:ext>
            </a:extLst>
          </p:cNvPr>
          <p:cNvGraphicFramePr/>
          <p:nvPr>
            <p:extLst>
              <p:ext uri="{D42A27DB-BD31-4B8C-83A1-F6EECF244321}">
                <p14:modId xmlns:p14="http://schemas.microsoft.com/office/powerpoint/2010/main" val="2770033302"/>
              </p:ext>
            </p:extLst>
          </p:nvPr>
        </p:nvGraphicFramePr>
        <p:xfrm>
          <a:off x="81716" y="1723121"/>
          <a:ext cx="11630114" cy="4992027"/>
        </p:xfrm>
        <a:graphic>
          <a:graphicData uri="http://schemas.openxmlformats.org/drawingml/2006/chart">
            <c:chart xmlns:c="http://schemas.openxmlformats.org/drawingml/2006/chart" xmlns:r="http://schemas.openxmlformats.org/officeDocument/2006/relationships" r:id="rId3"/>
          </a:graphicData>
        </a:graphic>
      </p:graphicFrame>
      <p:sp>
        <p:nvSpPr>
          <p:cNvPr id="2" name="Ellipse 1">
            <a:extLst>
              <a:ext uri="{FF2B5EF4-FFF2-40B4-BE49-F238E27FC236}">
                <a16:creationId xmlns:a16="http://schemas.microsoft.com/office/drawing/2014/main" id="{694D9534-3F1D-4667-A46C-291D03014470}"/>
              </a:ext>
            </a:extLst>
          </p:cNvPr>
          <p:cNvSpPr/>
          <p:nvPr/>
        </p:nvSpPr>
        <p:spPr>
          <a:xfrm>
            <a:off x="1180172" y="2060848"/>
            <a:ext cx="954594" cy="4726308"/>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RÃ©sultat de recherche d'images pour &quot;analyse png&quot;">
            <a:extLst>
              <a:ext uri="{FF2B5EF4-FFF2-40B4-BE49-F238E27FC236}">
                <a16:creationId xmlns:a16="http://schemas.microsoft.com/office/drawing/2014/main" id="{C1890489-7D58-45B5-9011-D65B543C32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4082" y="980728"/>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Ã©sultat de recherche d'images pour &quot;analyse png&quot;">
            <a:extLst>
              <a:ext uri="{FF2B5EF4-FFF2-40B4-BE49-F238E27FC236}">
                <a16:creationId xmlns:a16="http://schemas.microsoft.com/office/drawing/2014/main" id="{1BFC847E-7236-4124-A90B-7F17993E30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5470" y="980728"/>
            <a:ext cx="576000"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462106"/>
      </p:ext>
    </p:extLst>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1"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5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ppt_w</p:attrName>
                                        </p:attrNameLst>
                                      </p:cBhvr>
                                      <p:tavLst>
                                        <p:tav tm="0" fmla="#ppt_w*sin(2.5*pi*$)">
                                          <p:val>
                                            <p:fltVal val="0"/>
                                          </p:val>
                                        </p:tav>
                                        <p:tav tm="100000">
                                          <p:val>
                                            <p:fltVal val="1"/>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childTnLst>
                                </p:cTn>
                              </p:par>
                              <p:par>
                                <p:cTn id="21" presetID="21" presetClass="entr" presetSubtype="1"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2000"/>
                                        <p:tgtEl>
                                          <p:spTgt spid="2"/>
                                        </p:tgtEl>
                                      </p:cBhvr>
                                    </p:animEffect>
                                  </p:childTnLst>
                                </p:cTn>
                              </p:par>
                              <p:par>
                                <p:cTn id="24" presetID="26" presetClass="emph" presetSubtype="0" repeatCount="indefinite" fill="hold" grpId="1" nodeType="withEffect">
                                  <p:stCondLst>
                                    <p:cond delay="5500"/>
                                  </p:stCondLst>
                                  <p:childTnLst>
                                    <p:animEffect transition="out" filter="fade">
                                      <p:cBhvr>
                                        <p:cTn id="25" dur="500" tmFilter="0, 0; .2, .5; .8, .5; 1, 0"/>
                                        <p:tgtEl>
                                          <p:spTgt spid="2"/>
                                        </p:tgtEl>
                                      </p:cBhvr>
                                    </p:animEffect>
                                    <p:animScale>
                                      <p:cBhvr>
                                        <p:cTn id="26"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Graphic spid="25" grpId="0">
        <p:bldAsOne/>
      </p:bldGraphic>
      <p:bldP spid="2" grpId="0" animBg="1"/>
      <p:bldP spid="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CBE7C2B6-5E91-4012-B3B8-BF2E28248553}"/>
              </a:ext>
            </a:extLst>
          </p:cNvPr>
          <p:cNvPicPr>
            <a:picLocks noChangeAspect="1"/>
          </p:cNvPicPr>
          <p:nvPr/>
        </p:nvPicPr>
        <p:blipFill>
          <a:blip r:embed="rId3"/>
          <a:stretch>
            <a:fillRect/>
          </a:stretch>
        </p:blipFill>
        <p:spPr>
          <a:xfrm>
            <a:off x="-11112" y="-27384"/>
            <a:ext cx="12201525" cy="6984120"/>
          </a:xfrm>
          <a:prstGeom prst="rect">
            <a:avLst/>
          </a:prstGeom>
        </p:spPr>
      </p:pic>
      <p:sp>
        <p:nvSpPr>
          <p:cNvPr id="4" name="直角三角形 3"/>
          <p:cNvSpPr/>
          <p:nvPr/>
        </p:nvSpPr>
        <p:spPr>
          <a:xfrm flipH="1">
            <a:off x="203579" y="1916832"/>
            <a:ext cx="12334172" cy="503990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chemeClr val="accent1">
              <a:lumMod val="50000"/>
              <a:alpha val="71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2" name="テキスト ボックス 1"/>
          <p:cNvSpPr txBox="1"/>
          <p:nvPr/>
        </p:nvSpPr>
        <p:spPr>
          <a:xfrm>
            <a:off x="5075128" y="4040792"/>
            <a:ext cx="7115284" cy="1077078"/>
          </a:xfrm>
          <a:prstGeom prst="rect">
            <a:avLst/>
          </a:prstGeom>
          <a:noFill/>
        </p:spPr>
        <p:txBody>
          <a:bodyPr wrap="square" rtlCol="0">
            <a:spAutoFit/>
          </a:bodyPr>
          <a:lstStyle/>
          <a:p>
            <a:pPr algn="ctr"/>
            <a:r>
              <a:rPr kumimoji="1" lang="en-US" altLang="ja-JP" sz="3200" b="1" spc="200" dirty="0">
                <a:solidFill>
                  <a:schemeClr val="bg1"/>
                </a:solidFill>
                <a:latin typeface="Cambria" panose="02040503050406030204" pitchFamily="18" charset="0"/>
                <a:ea typeface="Cambria" panose="02040503050406030204" pitchFamily="18" charset="0"/>
              </a:rPr>
              <a:t>Partie </a:t>
            </a:r>
            <a:r>
              <a:rPr kumimoji="1" lang="en-US" altLang="ja-JP" sz="3200" b="1" spc="200" dirty="0" err="1">
                <a:solidFill>
                  <a:schemeClr val="bg1"/>
                </a:solidFill>
                <a:latin typeface="Cambria" panose="02040503050406030204" pitchFamily="18" charset="0"/>
                <a:ea typeface="Cambria" panose="02040503050406030204" pitchFamily="18" charset="0"/>
              </a:rPr>
              <a:t>bibliographique</a:t>
            </a:r>
            <a:endParaRPr kumimoji="1" lang="en-US" altLang="ja-JP" sz="3200" b="1" spc="200" dirty="0">
              <a:solidFill>
                <a:schemeClr val="bg1"/>
              </a:solidFill>
              <a:latin typeface="Cambria" panose="02040503050406030204" pitchFamily="18" charset="0"/>
              <a:ea typeface="Cambria" panose="02040503050406030204" pitchFamily="18" charset="0"/>
            </a:endParaRPr>
          </a:p>
          <a:p>
            <a:pPr algn="ctr"/>
            <a:r>
              <a:rPr kumimoji="1" lang="en-US" altLang="ja-JP" sz="3200" b="1" spc="200" dirty="0">
                <a:solidFill>
                  <a:schemeClr val="bg1"/>
                </a:solidFill>
                <a:latin typeface="Cambria" panose="02040503050406030204" pitchFamily="18" charset="0"/>
                <a:ea typeface="Cambria" panose="02040503050406030204" pitchFamily="18" charset="0"/>
              </a:rPr>
              <a:t> </a:t>
            </a:r>
            <a:endParaRPr kumimoji="1" lang="ja-JP" altLang="en-US" sz="3200" b="1" spc="200" dirty="0">
              <a:solidFill>
                <a:schemeClr val="bg1"/>
              </a:solidFill>
              <a:latin typeface="Cambria" panose="02040503050406030204" pitchFamily="18" charset="0"/>
            </a:endParaRPr>
          </a:p>
        </p:txBody>
      </p:sp>
      <p:sp>
        <p:nvSpPr>
          <p:cNvPr id="7" name="平行四辺形 6"/>
          <p:cNvSpPr/>
          <p:nvPr/>
        </p:nvSpPr>
        <p:spPr>
          <a:xfrm rot="20740135">
            <a:off x="-8293" y="5293086"/>
            <a:ext cx="1412881" cy="7095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平行四辺形 7"/>
          <p:cNvSpPr/>
          <p:nvPr/>
        </p:nvSpPr>
        <p:spPr>
          <a:xfrm rot="20740135">
            <a:off x="553888" y="5492325"/>
            <a:ext cx="5252005" cy="1913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平行四辺形 8"/>
          <p:cNvSpPr/>
          <p:nvPr/>
        </p:nvSpPr>
        <p:spPr>
          <a:xfrm rot="20740135">
            <a:off x="5070860" y="3074210"/>
            <a:ext cx="3318042" cy="38265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平行四辺形 9"/>
          <p:cNvSpPr/>
          <p:nvPr/>
        </p:nvSpPr>
        <p:spPr>
          <a:xfrm rot="20740135">
            <a:off x="6668509" y="2490736"/>
            <a:ext cx="3318042" cy="1913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1" name="平行四辺形 10"/>
          <p:cNvSpPr/>
          <p:nvPr/>
        </p:nvSpPr>
        <p:spPr>
          <a:xfrm rot="20740135">
            <a:off x="-63664" y="5143848"/>
            <a:ext cx="1000559" cy="282362"/>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テキスト ボックス 11"/>
          <p:cNvSpPr txBox="1"/>
          <p:nvPr/>
        </p:nvSpPr>
        <p:spPr>
          <a:xfrm rot="20732246">
            <a:off x="255287" y="5340994"/>
            <a:ext cx="891105" cy="646247"/>
          </a:xfrm>
          <a:prstGeom prst="rect">
            <a:avLst/>
          </a:prstGeom>
          <a:noFill/>
        </p:spPr>
        <p:txBody>
          <a:bodyPr wrap="square" rtlCol="0">
            <a:spAutoFit/>
          </a:bodyPr>
          <a:lstStyle/>
          <a:p>
            <a:pPr algn="ctr"/>
            <a:r>
              <a:rPr kumimoji="1" lang="en-US" altLang="ja-JP" sz="3600" b="1" spc="200" dirty="0">
                <a:solidFill>
                  <a:srgbClr val="BDD7EE"/>
                </a:solidFill>
                <a:latin typeface="Cambria" panose="02040503050406030204" pitchFamily="18" charset="0"/>
              </a:rPr>
              <a:t>3</a:t>
            </a:r>
            <a:endParaRPr kumimoji="1" lang="ja-JP" altLang="en-US" sz="3600" b="1" spc="200" dirty="0">
              <a:solidFill>
                <a:srgbClr val="BDD7EE"/>
              </a:solidFill>
              <a:latin typeface="Cambria" panose="02040503050406030204" pitchFamily="18" charset="0"/>
            </a:endParaRPr>
          </a:p>
        </p:txBody>
      </p:sp>
      <p:sp>
        <p:nvSpPr>
          <p:cNvPr id="14" name="平行四辺形 13"/>
          <p:cNvSpPr/>
          <p:nvPr/>
        </p:nvSpPr>
        <p:spPr>
          <a:xfrm rot="20740135">
            <a:off x="184165" y="6136365"/>
            <a:ext cx="2155622" cy="11413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AutoShape 2" descr="RÃ©sultat de recherche d'images pour &quot;bibliographie vector&quot;">
            <a:extLst>
              <a:ext uri="{FF2B5EF4-FFF2-40B4-BE49-F238E27FC236}">
                <a16:creationId xmlns:a16="http://schemas.microsoft.com/office/drawing/2014/main" id="{A94AB71F-DFDD-445B-8E81-DF90990C391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6" name="Picture 8" descr="Image associÃ©e">
            <a:extLst>
              <a:ext uri="{FF2B5EF4-FFF2-40B4-BE49-F238E27FC236}">
                <a16:creationId xmlns:a16="http://schemas.microsoft.com/office/drawing/2014/main" id="{169C466C-28E2-48DC-A66E-1706FA1AD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9770" y="4402649"/>
            <a:ext cx="1928026" cy="192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92025"/>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0-#ppt_w/2"/>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0-#ppt_w/2"/>
                                          </p:val>
                                        </p:tav>
                                        <p:tav tm="100000">
                                          <p:val>
                                            <p:strVal val="#ppt_x"/>
                                          </p:val>
                                        </p:tav>
                                      </p:tavLst>
                                    </p:anim>
                                    <p:anim calcmode="lin" valueType="num">
                                      <p:cBhvr additive="base">
                                        <p:cTn id="24" dur="3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0-#ppt_w/2"/>
                                          </p:val>
                                        </p:tav>
                                        <p:tav tm="100000">
                                          <p:val>
                                            <p:strVal val="#ppt_x"/>
                                          </p:val>
                                        </p:tav>
                                      </p:tavLst>
                                    </p:anim>
                                    <p:anim calcmode="lin" valueType="num">
                                      <p:cBhvr additive="base">
                                        <p:cTn id="28" dur="3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300" fill="hold"/>
                                        <p:tgtEl>
                                          <p:spTgt spid="14"/>
                                        </p:tgtEl>
                                        <p:attrNameLst>
                                          <p:attrName>ppt_x</p:attrName>
                                        </p:attrNameLst>
                                      </p:cBhvr>
                                      <p:tavLst>
                                        <p:tav tm="0">
                                          <p:val>
                                            <p:strVal val="0-#ppt_w/2"/>
                                          </p:val>
                                        </p:tav>
                                        <p:tav tm="100000">
                                          <p:val>
                                            <p:strVal val="#ppt_x"/>
                                          </p:val>
                                        </p:tav>
                                      </p:tavLst>
                                    </p:anim>
                                    <p:anim calcmode="lin" valueType="num">
                                      <p:cBhvr additive="base">
                                        <p:cTn id="32" dur="3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2" decel="100000"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0"/>
                                  </p:stCondLst>
                                  <p:childTnLst>
                                    <p:set>
                                      <p:cBhvr>
                                        <p:cTn id="39" dur="1" fill="hold">
                                          <p:stCondLst>
                                            <p:cond delay="0"/>
                                          </p:stCondLst>
                                        </p:cTn>
                                        <p:tgtEl>
                                          <p:spTgt spid="2056"/>
                                        </p:tgtEl>
                                        <p:attrNameLst>
                                          <p:attrName>style.visibility</p:attrName>
                                        </p:attrNameLst>
                                      </p:cBhvr>
                                      <p:to>
                                        <p:strVal val="visible"/>
                                      </p:to>
                                    </p:set>
                                    <p:anim calcmode="lin" valueType="num">
                                      <p:cBhvr>
                                        <p:cTn id="40" dur="500" fill="hold"/>
                                        <p:tgtEl>
                                          <p:spTgt spid="2056"/>
                                        </p:tgtEl>
                                        <p:attrNameLst>
                                          <p:attrName>ppt_w</p:attrName>
                                        </p:attrNameLst>
                                      </p:cBhvr>
                                      <p:tavLst>
                                        <p:tav tm="0">
                                          <p:val>
                                            <p:fltVal val="0"/>
                                          </p:val>
                                        </p:tav>
                                        <p:tav tm="100000">
                                          <p:val>
                                            <p:strVal val="#ppt_w"/>
                                          </p:val>
                                        </p:tav>
                                      </p:tavLst>
                                    </p:anim>
                                    <p:anim calcmode="lin" valueType="num">
                                      <p:cBhvr>
                                        <p:cTn id="41" dur="500" fill="hold"/>
                                        <p:tgtEl>
                                          <p:spTgt spid="2056"/>
                                        </p:tgtEl>
                                        <p:attrNameLst>
                                          <p:attrName>ppt_h</p:attrName>
                                        </p:attrNameLst>
                                      </p:cBhvr>
                                      <p:tavLst>
                                        <p:tav tm="0">
                                          <p:val>
                                            <p:fltVal val="0"/>
                                          </p:val>
                                        </p:tav>
                                        <p:tav tm="100000">
                                          <p:val>
                                            <p:strVal val="#ppt_h"/>
                                          </p:val>
                                        </p:tav>
                                      </p:tavLst>
                                    </p:anim>
                                    <p:animEffect transition="in" filter="fade">
                                      <p:cBhvr>
                                        <p:cTn id="42"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269AC77B-5924-4C99-BCD3-5ADFD0FC4E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81050" y="1723121"/>
            <a:ext cx="8979526" cy="5134880"/>
          </a:xfrm>
          <a:prstGeom prst="rect">
            <a:avLst/>
          </a:prstGeom>
        </p:spPr>
      </p:pic>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3029157" y="142465"/>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9" name="ZoneTexte 8">
            <a:extLst>
              <a:ext uri="{FF2B5EF4-FFF2-40B4-BE49-F238E27FC236}">
                <a16:creationId xmlns:a16="http://schemas.microsoft.com/office/drawing/2014/main" id="{5CC8B2A4-ABAA-458C-8BCF-1DC36693A8AB}"/>
              </a:ext>
            </a:extLst>
          </p:cNvPr>
          <p:cNvSpPr txBox="1"/>
          <p:nvPr/>
        </p:nvSpPr>
        <p:spPr>
          <a:xfrm>
            <a:off x="4653523" y="135635"/>
            <a:ext cx="1610254"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PARTIE </a:t>
            </a:r>
          </a:p>
          <a:p>
            <a:r>
              <a:rPr lang="fr-FR" dirty="0"/>
              <a:t>BIBLIOGRAPHIQUE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3" name="Group 30">
            <a:extLst>
              <a:ext uri="{FF2B5EF4-FFF2-40B4-BE49-F238E27FC236}">
                <a16:creationId xmlns:a16="http://schemas.microsoft.com/office/drawing/2014/main" id="{C4CA5ADF-6620-404E-8AF4-90EB1379199F}"/>
              </a:ext>
            </a:extLst>
          </p:cNvPr>
          <p:cNvGrpSpPr/>
          <p:nvPr/>
        </p:nvGrpSpPr>
        <p:grpSpPr>
          <a:xfrm>
            <a:off x="4300031" y="233277"/>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4367994" y="663342"/>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6" name="ZoneTexte 25">
            <a:extLst>
              <a:ext uri="{FF2B5EF4-FFF2-40B4-BE49-F238E27FC236}">
                <a16:creationId xmlns:a16="http://schemas.microsoft.com/office/drawing/2014/main" id="{E6461EFB-DFC7-4ED9-8AC9-4AE98BFF5124}"/>
              </a:ext>
            </a:extLst>
          </p:cNvPr>
          <p:cNvSpPr txBox="1"/>
          <p:nvPr/>
        </p:nvSpPr>
        <p:spPr>
          <a:xfrm>
            <a:off x="6238082" y="240903"/>
            <a:ext cx="2273961" cy="307777"/>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METHODOLOGIE</a:t>
            </a:r>
          </a:p>
        </p:txBody>
      </p:sp>
      <p:sp>
        <p:nvSpPr>
          <p:cNvPr id="27" name="ZoneTexte 26">
            <a:extLst>
              <a:ext uri="{FF2B5EF4-FFF2-40B4-BE49-F238E27FC236}">
                <a16:creationId xmlns:a16="http://schemas.microsoft.com/office/drawing/2014/main" id="{C41BD4C9-BE54-4CF5-9E2A-BA0AFDCEDE33}"/>
              </a:ext>
            </a:extLst>
          </p:cNvPr>
          <p:cNvSpPr txBox="1"/>
          <p:nvPr/>
        </p:nvSpPr>
        <p:spPr>
          <a:xfrm>
            <a:off x="8777911" y="228598"/>
            <a:ext cx="2273961" cy="307777"/>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solidFill>
                  <a:schemeClr val="bg1">
                    <a:lumMod val="95000"/>
                  </a:schemeClr>
                </a:solidFill>
              </a:rPr>
              <a:t>RESULTATS</a:t>
            </a:r>
          </a:p>
        </p:txBody>
      </p:sp>
      <p:sp>
        <p:nvSpPr>
          <p:cNvPr id="25" name="ZoneTexte 24"/>
          <p:cNvSpPr txBox="1"/>
          <p:nvPr/>
        </p:nvSpPr>
        <p:spPr>
          <a:xfrm>
            <a:off x="10595800" y="142852"/>
            <a:ext cx="1594613" cy="523220"/>
          </a:xfrm>
          <a:prstGeom prst="rect">
            <a:avLst/>
          </a:prstGeom>
          <a:noFill/>
        </p:spPr>
        <p:txBody>
          <a:bodyPr wrap="square" rtlCol="0">
            <a:spAutoFit/>
          </a:bodyPr>
          <a:lstStyle/>
          <a:p>
            <a:r>
              <a:rPr lang="fr-FR" sz="1400" b="1" dirty="0">
                <a:solidFill>
                  <a:schemeClr val="bg1">
                    <a:lumMod val="95000"/>
                  </a:schemeClr>
                </a:solidFill>
                <a:latin typeface="Tw Cen MT" panose="020B0602020104020603" pitchFamily="34" charset="0"/>
              </a:rPr>
              <a:t>CONCLUSION ET PERSPECTIVES</a:t>
            </a:r>
          </a:p>
        </p:txBody>
      </p:sp>
      <p:sp>
        <p:nvSpPr>
          <p:cNvPr id="24" name="Rectangle 23">
            <a:extLst>
              <a:ext uri="{FF2B5EF4-FFF2-40B4-BE49-F238E27FC236}">
                <a16:creationId xmlns:a16="http://schemas.microsoft.com/office/drawing/2014/main" id="{5E398077-2EC1-4DDF-A0E4-4FD174894E9B}"/>
              </a:ext>
            </a:extLst>
          </p:cNvPr>
          <p:cNvSpPr/>
          <p:nvPr/>
        </p:nvSpPr>
        <p:spPr>
          <a:xfrm>
            <a:off x="2199637" y="3717032"/>
            <a:ext cx="583201" cy="2088232"/>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noFill/>
            </a:endParaRPr>
          </a:p>
        </p:txBody>
      </p:sp>
      <p:sp>
        <p:nvSpPr>
          <p:cNvPr id="28" name="Rectangle 27">
            <a:extLst>
              <a:ext uri="{FF2B5EF4-FFF2-40B4-BE49-F238E27FC236}">
                <a16:creationId xmlns:a16="http://schemas.microsoft.com/office/drawing/2014/main" id="{710127F1-C52F-4583-B52C-392605764258}"/>
              </a:ext>
            </a:extLst>
          </p:cNvPr>
          <p:cNvSpPr/>
          <p:nvPr/>
        </p:nvSpPr>
        <p:spPr>
          <a:xfrm>
            <a:off x="3174" y="964202"/>
            <a:ext cx="12187239" cy="647428"/>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t>TPM (Total Productive Maintenance)</a:t>
            </a:r>
          </a:p>
        </p:txBody>
      </p:sp>
      <p:sp>
        <p:nvSpPr>
          <p:cNvPr id="29" name="Flowchart: Off-page Connector 28">
            <a:extLst>
              <a:ext uri="{FF2B5EF4-FFF2-40B4-BE49-F238E27FC236}">
                <a16:creationId xmlns:a16="http://schemas.microsoft.com/office/drawing/2014/main" id="{3192AE9E-07A2-4DA6-B0D2-2520490FC3D0}"/>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10</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5205550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32" presetClass="emph" presetSubtype="0" repeatCount="indefinite" fill="hold" grpId="1" nodeType="withEffect">
                                  <p:stCondLst>
                                    <p:cond delay="0"/>
                                  </p:stCondLst>
                                  <p:childTnLst>
                                    <p:animRot by="120000">
                                      <p:cBhvr>
                                        <p:cTn id="25" dur="100" fill="hold">
                                          <p:stCondLst>
                                            <p:cond delay="0"/>
                                          </p:stCondLst>
                                        </p:cTn>
                                        <p:tgtEl>
                                          <p:spTgt spid="24"/>
                                        </p:tgtEl>
                                        <p:attrNameLst>
                                          <p:attrName>r</p:attrName>
                                        </p:attrNameLst>
                                      </p:cBhvr>
                                    </p:animRot>
                                    <p:animRot by="-240000">
                                      <p:cBhvr>
                                        <p:cTn id="26" dur="200" fill="hold">
                                          <p:stCondLst>
                                            <p:cond delay="200"/>
                                          </p:stCondLst>
                                        </p:cTn>
                                        <p:tgtEl>
                                          <p:spTgt spid="24"/>
                                        </p:tgtEl>
                                        <p:attrNameLst>
                                          <p:attrName>r</p:attrName>
                                        </p:attrNameLst>
                                      </p:cBhvr>
                                    </p:animRot>
                                    <p:animRot by="240000">
                                      <p:cBhvr>
                                        <p:cTn id="27" dur="200" fill="hold">
                                          <p:stCondLst>
                                            <p:cond delay="400"/>
                                          </p:stCondLst>
                                        </p:cTn>
                                        <p:tgtEl>
                                          <p:spTgt spid="24"/>
                                        </p:tgtEl>
                                        <p:attrNameLst>
                                          <p:attrName>r</p:attrName>
                                        </p:attrNameLst>
                                      </p:cBhvr>
                                    </p:animRot>
                                    <p:animRot by="-240000">
                                      <p:cBhvr>
                                        <p:cTn id="28" dur="200" fill="hold">
                                          <p:stCondLst>
                                            <p:cond delay="600"/>
                                          </p:stCondLst>
                                        </p:cTn>
                                        <p:tgtEl>
                                          <p:spTgt spid="24"/>
                                        </p:tgtEl>
                                        <p:attrNameLst>
                                          <p:attrName>r</p:attrName>
                                        </p:attrNameLst>
                                      </p:cBhvr>
                                    </p:animRot>
                                    <p:animRot by="120000">
                                      <p:cBhvr>
                                        <p:cTn id="29"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ZoneTexte 36">
            <a:extLst>
              <a:ext uri="{FF2B5EF4-FFF2-40B4-BE49-F238E27FC236}">
                <a16:creationId xmlns:a16="http://schemas.microsoft.com/office/drawing/2014/main" id="{D9B0B945-0735-4B76-B296-A3B61F736EC2}"/>
              </a:ext>
            </a:extLst>
          </p:cNvPr>
          <p:cNvSpPr txBox="1"/>
          <p:nvPr/>
        </p:nvSpPr>
        <p:spPr>
          <a:xfrm>
            <a:off x="7048647" y="4857760"/>
            <a:ext cx="1566839" cy="369332"/>
          </a:xfrm>
          <a:prstGeom prst="rect">
            <a:avLst/>
          </a:prstGeom>
          <a:noFill/>
        </p:spPr>
        <p:txBody>
          <a:bodyPr wrap="none" rtlCol="0">
            <a:spAutoFit/>
          </a:bodyPr>
          <a:lstStyle/>
          <a:p>
            <a:r>
              <a:rPr lang="fr-FR" b="1" dirty="0"/>
              <a:t>Moi je produis</a:t>
            </a:r>
            <a:endParaRPr lang="fr-FR" sz="1500" b="1" dirty="0"/>
          </a:p>
        </p:txBody>
      </p:sp>
      <p:sp>
        <p:nvSpPr>
          <p:cNvPr id="82" name="ZoneTexte 81">
            <a:extLst>
              <a:ext uri="{FF2B5EF4-FFF2-40B4-BE49-F238E27FC236}">
                <a16:creationId xmlns:a16="http://schemas.microsoft.com/office/drawing/2014/main" id="{A1D191D4-1A38-482E-9193-2FAA5193BFA6}"/>
              </a:ext>
            </a:extLst>
          </p:cNvPr>
          <p:cNvSpPr txBox="1"/>
          <p:nvPr/>
        </p:nvSpPr>
        <p:spPr>
          <a:xfrm>
            <a:off x="5383335" y="2132856"/>
            <a:ext cx="2383316" cy="1477328"/>
          </a:xfrm>
          <a:prstGeom prst="rect">
            <a:avLst/>
          </a:prstGeom>
          <a:noFill/>
        </p:spPr>
        <p:txBody>
          <a:bodyPr wrap="square" rtlCol="0">
            <a:spAutoFit/>
          </a:bodyPr>
          <a:lstStyle/>
          <a:p>
            <a:r>
              <a:rPr lang="en-US" b="1" dirty="0">
                <a:solidFill>
                  <a:srgbClr val="7030A0"/>
                </a:solidFill>
              </a:rPr>
              <a:t>ETAPE 2 : </a:t>
            </a:r>
          </a:p>
          <a:p>
            <a:r>
              <a:rPr lang="fr-FR" b="1" dirty="0"/>
              <a:t>Eliminer les sources de salissures et les zones difficiles à inspecter</a:t>
            </a:r>
            <a:br>
              <a:rPr lang="fr-FR" dirty="0"/>
            </a:br>
            <a:endParaRPr lang="en-US" dirty="0"/>
          </a:p>
        </p:txBody>
      </p:sp>
      <p:graphicFrame>
        <p:nvGraphicFramePr>
          <p:cNvPr id="24" name="Espace réservé du contenu 24">
            <a:extLst>
              <a:ext uri="{FF2B5EF4-FFF2-40B4-BE49-F238E27FC236}">
                <a16:creationId xmlns:a16="http://schemas.microsoft.com/office/drawing/2014/main" id="{D1EDFB34-9964-4B01-8719-2426AB24ABB5}"/>
              </a:ext>
            </a:extLst>
          </p:cNvPr>
          <p:cNvGraphicFramePr>
            <a:graphicFrameLocks/>
          </p:cNvGraphicFramePr>
          <p:nvPr>
            <p:extLst>
              <p:ext uri="{D42A27DB-BD31-4B8C-83A1-F6EECF244321}">
                <p14:modId xmlns:p14="http://schemas.microsoft.com/office/powerpoint/2010/main" val="2971125966"/>
              </p:ext>
            </p:extLst>
          </p:nvPr>
        </p:nvGraphicFramePr>
        <p:xfrm>
          <a:off x="906322" y="1989398"/>
          <a:ext cx="1051423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0" name="Espace réservé du contenu 3">
            <a:extLst>
              <a:ext uri="{FF2B5EF4-FFF2-40B4-BE49-F238E27FC236}">
                <a16:creationId xmlns:a16="http://schemas.microsoft.com/office/drawing/2014/main" id="{728925FE-4DDB-42C3-B748-9B94AFFF8953}"/>
              </a:ext>
            </a:extLst>
          </p:cNvPr>
          <p:cNvGraphicFramePr>
            <a:graphicFrameLocks/>
          </p:cNvGraphicFramePr>
          <p:nvPr>
            <p:extLst>
              <p:ext uri="{D42A27DB-BD31-4B8C-83A1-F6EECF244321}">
                <p14:modId xmlns:p14="http://schemas.microsoft.com/office/powerpoint/2010/main" val="3194616604"/>
              </p:ext>
            </p:extLst>
          </p:nvPr>
        </p:nvGraphicFramePr>
        <p:xfrm>
          <a:off x="5441722" y="2647665"/>
          <a:ext cx="6293826" cy="36072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Ellipse 27">
            <a:extLst>
              <a:ext uri="{FF2B5EF4-FFF2-40B4-BE49-F238E27FC236}">
                <a16:creationId xmlns:a16="http://schemas.microsoft.com/office/drawing/2014/main" id="{C9758D7C-3E85-4603-8D08-748DBA557B8E}"/>
              </a:ext>
            </a:extLst>
          </p:cNvPr>
          <p:cNvSpPr/>
          <p:nvPr/>
        </p:nvSpPr>
        <p:spPr>
          <a:xfrm>
            <a:off x="2596509" y="1967890"/>
            <a:ext cx="1059180" cy="1134526"/>
          </a:xfrm>
          <a:prstGeom prst="ellipse">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0" name="Ellipse 29">
            <a:extLst>
              <a:ext uri="{FF2B5EF4-FFF2-40B4-BE49-F238E27FC236}">
                <a16:creationId xmlns:a16="http://schemas.microsoft.com/office/drawing/2014/main" id="{7EF9C2BF-C251-45A3-A4F3-84AA7F6A40C4}"/>
              </a:ext>
            </a:extLst>
          </p:cNvPr>
          <p:cNvSpPr/>
          <p:nvPr/>
        </p:nvSpPr>
        <p:spPr>
          <a:xfrm>
            <a:off x="4253879" y="3602310"/>
            <a:ext cx="1039319" cy="1115597"/>
          </a:xfrm>
          <a:prstGeom prst="ellipse">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1" name="Ellipse 30">
            <a:extLst>
              <a:ext uri="{FF2B5EF4-FFF2-40B4-BE49-F238E27FC236}">
                <a16:creationId xmlns:a16="http://schemas.microsoft.com/office/drawing/2014/main" id="{ABDAC30B-83A9-4C82-853C-F06838B7BF0C}"/>
              </a:ext>
            </a:extLst>
          </p:cNvPr>
          <p:cNvSpPr/>
          <p:nvPr/>
        </p:nvSpPr>
        <p:spPr>
          <a:xfrm>
            <a:off x="2577278" y="5229200"/>
            <a:ext cx="1069656" cy="1096037"/>
          </a:xfrm>
          <a:prstGeom prst="ellipse">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2" name="Ellipse 41">
            <a:extLst>
              <a:ext uri="{FF2B5EF4-FFF2-40B4-BE49-F238E27FC236}">
                <a16:creationId xmlns:a16="http://schemas.microsoft.com/office/drawing/2014/main" id="{211A447D-ECCB-46CB-AFDA-CAE782EAE54D}"/>
              </a:ext>
            </a:extLst>
          </p:cNvPr>
          <p:cNvSpPr/>
          <p:nvPr/>
        </p:nvSpPr>
        <p:spPr>
          <a:xfrm>
            <a:off x="966367" y="3609976"/>
            <a:ext cx="1024383" cy="1101580"/>
          </a:xfrm>
          <a:prstGeom prst="ellipse">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80" name="ZoneTexte 79">
            <a:extLst>
              <a:ext uri="{FF2B5EF4-FFF2-40B4-BE49-F238E27FC236}">
                <a16:creationId xmlns:a16="http://schemas.microsoft.com/office/drawing/2014/main" id="{509FF430-5ABF-4DA4-99C2-AFCA61891B95}"/>
              </a:ext>
            </a:extLst>
          </p:cNvPr>
          <p:cNvSpPr txBox="1"/>
          <p:nvPr/>
        </p:nvSpPr>
        <p:spPr>
          <a:xfrm>
            <a:off x="3351850" y="4839386"/>
            <a:ext cx="2383316" cy="923330"/>
          </a:xfrm>
          <a:prstGeom prst="rect">
            <a:avLst/>
          </a:prstGeom>
          <a:noFill/>
        </p:spPr>
        <p:txBody>
          <a:bodyPr wrap="square" rtlCol="0">
            <a:spAutoFit/>
          </a:bodyPr>
          <a:lstStyle/>
          <a:p>
            <a:r>
              <a:rPr lang="en-US" b="1" dirty="0">
                <a:solidFill>
                  <a:schemeClr val="accent3">
                    <a:lumMod val="75000"/>
                  </a:schemeClr>
                </a:solidFill>
              </a:rPr>
              <a:t>ETAPE 1 : </a:t>
            </a:r>
          </a:p>
          <a:p>
            <a:r>
              <a:rPr lang="fr-FR" b="1" dirty="0"/>
              <a:t>Nettoyage initiale</a:t>
            </a:r>
            <a:br>
              <a:rPr lang="fr-FR" dirty="0"/>
            </a:br>
            <a:endParaRPr lang="en-US" dirty="0"/>
          </a:p>
        </p:txBody>
      </p:sp>
      <p:cxnSp>
        <p:nvCxnSpPr>
          <p:cNvPr id="86" name="Straight Connector 65">
            <a:extLst>
              <a:ext uri="{FF2B5EF4-FFF2-40B4-BE49-F238E27FC236}">
                <a16:creationId xmlns:a16="http://schemas.microsoft.com/office/drawing/2014/main" id="{99CAD712-39B7-4A2C-8F96-4452B33154DD}"/>
              </a:ext>
            </a:extLst>
          </p:cNvPr>
          <p:cNvCxnSpPr/>
          <p:nvPr/>
        </p:nvCxnSpPr>
        <p:spPr>
          <a:xfrm rot="5400000" flipV="1">
            <a:off x="2789632" y="4790358"/>
            <a:ext cx="1138539"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65">
            <a:extLst>
              <a:ext uri="{FF2B5EF4-FFF2-40B4-BE49-F238E27FC236}">
                <a16:creationId xmlns:a16="http://schemas.microsoft.com/office/drawing/2014/main" id="{48BE3A94-3CDF-4902-B4EA-B5A6D783F6A7}"/>
              </a:ext>
            </a:extLst>
          </p:cNvPr>
          <p:cNvCxnSpPr/>
          <p:nvPr/>
        </p:nvCxnSpPr>
        <p:spPr>
          <a:xfrm rot="5400000" flipV="1">
            <a:off x="4677752" y="2918150"/>
            <a:ext cx="1138539"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65">
            <a:extLst>
              <a:ext uri="{FF2B5EF4-FFF2-40B4-BE49-F238E27FC236}">
                <a16:creationId xmlns:a16="http://schemas.microsoft.com/office/drawing/2014/main" id="{E2D6043C-3277-447E-B360-03ACE6221BD4}"/>
              </a:ext>
            </a:extLst>
          </p:cNvPr>
          <p:cNvCxnSpPr/>
          <p:nvPr/>
        </p:nvCxnSpPr>
        <p:spPr>
          <a:xfrm rot="5400000" flipV="1">
            <a:off x="147277" y="2776979"/>
            <a:ext cx="1138539"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3029157" y="142465"/>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3" name="Group 30">
            <a:extLst>
              <a:ext uri="{FF2B5EF4-FFF2-40B4-BE49-F238E27FC236}">
                <a16:creationId xmlns:a16="http://schemas.microsoft.com/office/drawing/2014/main" id="{C4CA5ADF-6620-404E-8AF4-90EB1379199F}"/>
              </a:ext>
            </a:extLst>
          </p:cNvPr>
          <p:cNvGrpSpPr/>
          <p:nvPr/>
        </p:nvGrpSpPr>
        <p:grpSpPr>
          <a:xfrm>
            <a:off x="4300031" y="233277"/>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4367994" y="663342"/>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6" name="ZoneTexte 25">
            <a:extLst>
              <a:ext uri="{FF2B5EF4-FFF2-40B4-BE49-F238E27FC236}">
                <a16:creationId xmlns:a16="http://schemas.microsoft.com/office/drawing/2014/main" id="{E6461EFB-DFC7-4ED9-8AC9-4AE98BFF5124}"/>
              </a:ext>
            </a:extLst>
          </p:cNvPr>
          <p:cNvSpPr txBox="1"/>
          <p:nvPr/>
        </p:nvSpPr>
        <p:spPr>
          <a:xfrm>
            <a:off x="6238082" y="240903"/>
            <a:ext cx="2273961" cy="307777"/>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METHODOLOGIE</a:t>
            </a:r>
          </a:p>
        </p:txBody>
      </p:sp>
      <p:sp>
        <p:nvSpPr>
          <p:cNvPr id="27" name="ZoneTexte 26">
            <a:extLst>
              <a:ext uri="{FF2B5EF4-FFF2-40B4-BE49-F238E27FC236}">
                <a16:creationId xmlns:a16="http://schemas.microsoft.com/office/drawing/2014/main" id="{C41BD4C9-BE54-4CF5-9E2A-BA0AFDCEDE33}"/>
              </a:ext>
            </a:extLst>
          </p:cNvPr>
          <p:cNvSpPr txBox="1"/>
          <p:nvPr/>
        </p:nvSpPr>
        <p:spPr>
          <a:xfrm>
            <a:off x="8777911" y="228598"/>
            <a:ext cx="2273961" cy="307777"/>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solidFill>
                  <a:schemeClr val="bg1">
                    <a:lumMod val="95000"/>
                  </a:schemeClr>
                </a:solidFill>
              </a:rPr>
              <a:t>RESULTATS</a:t>
            </a:r>
          </a:p>
        </p:txBody>
      </p:sp>
      <p:sp>
        <p:nvSpPr>
          <p:cNvPr id="25" name="ZoneTexte 24"/>
          <p:cNvSpPr txBox="1"/>
          <p:nvPr/>
        </p:nvSpPr>
        <p:spPr>
          <a:xfrm>
            <a:off x="10595800" y="142852"/>
            <a:ext cx="1594613" cy="523220"/>
          </a:xfrm>
          <a:prstGeom prst="rect">
            <a:avLst/>
          </a:prstGeom>
          <a:noFill/>
        </p:spPr>
        <p:txBody>
          <a:bodyPr wrap="square" rtlCol="0">
            <a:spAutoFit/>
          </a:bodyPr>
          <a:lstStyle/>
          <a:p>
            <a:r>
              <a:rPr lang="fr-FR" sz="1400" b="1" dirty="0">
                <a:solidFill>
                  <a:schemeClr val="bg1">
                    <a:lumMod val="95000"/>
                  </a:schemeClr>
                </a:solidFill>
                <a:latin typeface="Tw Cen MT" panose="020B0602020104020603" pitchFamily="34" charset="0"/>
              </a:rPr>
              <a:t>CONCLUSION ET PERSPECTIVES</a:t>
            </a:r>
          </a:p>
        </p:txBody>
      </p:sp>
      <p:sp>
        <p:nvSpPr>
          <p:cNvPr id="29" name="ZoneTexte 28">
            <a:extLst>
              <a:ext uri="{FF2B5EF4-FFF2-40B4-BE49-F238E27FC236}">
                <a16:creationId xmlns:a16="http://schemas.microsoft.com/office/drawing/2014/main" id="{C84150BF-3D07-4247-A293-86FE1E5F06A2}"/>
              </a:ext>
            </a:extLst>
          </p:cNvPr>
          <p:cNvSpPr txBox="1"/>
          <p:nvPr/>
        </p:nvSpPr>
        <p:spPr>
          <a:xfrm>
            <a:off x="4653523" y="135635"/>
            <a:ext cx="1610254"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PARTIE </a:t>
            </a:r>
          </a:p>
          <a:p>
            <a:r>
              <a:rPr lang="fr-FR" dirty="0"/>
              <a:t>BIBLIOGRAPHIQUE</a:t>
            </a:r>
          </a:p>
        </p:txBody>
      </p:sp>
      <p:sp>
        <p:nvSpPr>
          <p:cNvPr id="20" name="Rectangle 19">
            <a:extLst>
              <a:ext uri="{FF2B5EF4-FFF2-40B4-BE49-F238E27FC236}">
                <a16:creationId xmlns:a16="http://schemas.microsoft.com/office/drawing/2014/main" id="{A4742A37-6EED-4BE8-AB75-3F5099FBA5B6}"/>
              </a:ext>
            </a:extLst>
          </p:cNvPr>
          <p:cNvSpPr/>
          <p:nvPr/>
        </p:nvSpPr>
        <p:spPr>
          <a:xfrm>
            <a:off x="28647" y="1053380"/>
            <a:ext cx="12187239" cy="647428"/>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Gestion Autonome (GA) </a:t>
            </a:r>
          </a:p>
        </p:txBody>
      </p:sp>
      <p:cxnSp>
        <p:nvCxnSpPr>
          <p:cNvPr id="47" name="Straight Connector 65">
            <a:extLst>
              <a:ext uri="{FF2B5EF4-FFF2-40B4-BE49-F238E27FC236}">
                <a16:creationId xmlns:a16="http://schemas.microsoft.com/office/drawing/2014/main" id="{2DD7B7B8-3798-4523-88E4-F6DBBE2615E2}"/>
              </a:ext>
            </a:extLst>
          </p:cNvPr>
          <p:cNvCxnSpPr/>
          <p:nvPr/>
        </p:nvCxnSpPr>
        <p:spPr>
          <a:xfrm rot="5400000" flipV="1">
            <a:off x="9342360" y="2744625"/>
            <a:ext cx="1138539"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65">
            <a:extLst>
              <a:ext uri="{FF2B5EF4-FFF2-40B4-BE49-F238E27FC236}">
                <a16:creationId xmlns:a16="http://schemas.microsoft.com/office/drawing/2014/main" id="{CDC10B24-EED7-4D84-81B7-DE9866722AD5}"/>
              </a:ext>
            </a:extLst>
          </p:cNvPr>
          <p:cNvCxnSpPr/>
          <p:nvPr/>
        </p:nvCxnSpPr>
        <p:spPr>
          <a:xfrm rot="5400000" flipV="1">
            <a:off x="6731283" y="4950846"/>
            <a:ext cx="1138539"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ZoneTexte 82">
            <a:extLst>
              <a:ext uri="{FF2B5EF4-FFF2-40B4-BE49-F238E27FC236}">
                <a16:creationId xmlns:a16="http://schemas.microsoft.com/office/drawing/2014/main" id="{1DF67729-9D78-48A1-8251-89C192168995}"/>
              </a:ext>
            </a:extLst>
          </p:cNvPr>
          <p:cNvSpPr txBox="1"/>
          <p:nvPr/>
        </p:nvSpPr>
        <p:spPr>
          <a:xfrm>
            <a:off x="7412065" y="4870901"/>
            <a:ext cx="2643576" cy="923330"/>
          </a:xfrm>
          <a:prstGeom prst="rect">
            <a:avLst/>
          </a:prstGeom>
          <a:noFill/>
          <a:ln>
            <a:noFill/>
          </a:ln>
        </p:spPr>
        <p:txBody>
          <a:bodyPr wrap="square" rtlCol="0">
            <a:spAutoFit/>
          </a:bodyPr>
          <a:lstStyle/>
          <a:p>
            <a:r>
              <a:rPr lang="fr-FR" b="1" dirty="0">
                <a:solidFill>
                  <a:srgbClr val="00B050"/>
                </a:solidFill>
              </a:rPr>
              <a:t>ETAPE 3:</a:t>
            </a:r>
          </a:p>
          <a:p>
            <a:r>
              <a:rPr lang="fr-FR" b="1" dirty="0"/>
              <a:t>Créer et maintenir des standards </a:t>
            </a:r>
          </a:p>
        </p:txBody>
      </p:sp>
      <p:sp>
        <p:nvSpPr>
          <p:cNvPr id="34" name="Ellipse 33">
            <a:extLst>
              <a:ext uri="{FF2B5EF4-FFF2-40B4-BE49-F238E27FC236}">
                <a16:creationId xmlns:a16="http://schemas.microsoft.com/office/drawing/2014/main" id="{6CDA9ED5-A561-4BD8-BCA8-0684DF0D6223}"/>
              </a:ext>
            </a:extLst>
          </p:cNvPr>
          <p:cNvSpPr/>
          <p:nvPr/>
        </p:nvSpPr>
        <p:spPr>
          <a:xfrm>
            <a:off x="6887141" y="2786058"/>
            <a:ext cx="1714288" cy="157163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Opérateur de production</a:t>
            </a:r>
          </a:p>
        </p:txBody>
      </p:sp>
      <p:sp>
        <p:nvSpPr>
          <p:cNvPr id="35" name="Ellipse 34">
            <a:extLst>
              <a:ext uri="{FF2B5EF4-FFF2-40B4-BE49-F238E27FC236}">
                <a16:creationId xmlns:a16="http://schemas.microsoft.com/office/drawing/2014/main" id="{2610DADF-0BED-4982-A49F-DF71ABC072D8}"/>
              </a:ext>
            </a:extLst>
          </p:cNvPr>
          <p:cNvSpPr/>
          <p:nvPr/>
        </p:nvSpPr>
        <p:spPr>
          <a:xfrm>
            <a:off x="9172861" y="2786058"/>
            <a:ext cx="1785718" cy="164307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b="1" dirty="0"/>
              <a:t>Agent de maintenance </a:t>
            </a:r>
          </a:p>
        </p:txBody>
      </p:sp>
      <p:cxnSp>
        <p:nvCxnSpPr>
          <p:cNvPr id="36" name="Connecteur droit 35">
            <a:extLst>
              <a:ext uri="{FF2B5EF4-FFF2-40B4-BE49-F238E27FC236}">
                <a16:creationId xmlns:a16="http://schemas.microsoft.com/office/drawing/2014/main" id="{1529A874-3DF6-442F-B2BC-615C0D580E94}"/>
              </a:ext>
            </a:extLst>
          </p:cNvPr>
          <p:cNvCxnSpPr>
            <a:cxnSpLocks/>
          </p:cNvCxnSpPr>
          <p:nvPr/>
        </p:nvCxnSpPr>
        <p:spPr>
          <a:xfrm flipH="1">
            <a:off x="8887146" y="2776981"/>
            <a:ext cx="18790" cy="2722927"/>
          </a:xfrm>
          <a:prstGeom prst="line">
            <a:avLst/>
          </a:prstGeom>
        </p:spPr>
        <p:style>
          <a:lnRef idx="3">
            <a:schemeClr val="dk1"/>
          </a:lnRef>
          <a:fillRef idx="0">
            <a:schemeClr val="dk1"/>
          </a:fillRef>
          <a:effectRef idx="2">
            <a:schemeClr val="dk1"/>
          </a:effectRef>
          <a:fontRef idx="minor">
            <a:schemeClr val="tx1"/>
          </a:fontRef>
        </p:style>
      </p:cxnSp>
      <p:sp>
        <p:nvSpPr>
          <p:cNvPr id="38" name="ZoneTexte 37">
            <a:extLst>
              <a:ext uri="{FF2B5EF4-FFF2-40B4-BE49-F238E27FC236}">
                <a16:creationId xmlns:a16="http://schemas.microsoft.com/office/drawing/2014/main" id="{325367F3-3B56-41D1-8837-27C758331BA8}"/>
              </a:ext>
            </a:extLst>
          </p:cNvPr>
          <p:cNvSpPr txBox="1"/>
          <p:nvPr/>
        </p:nvSpPr>
        <p:spPr>
          <a:xfrm>
            <a:off x="8958573" y="4572009"/>
            <a:ext cx="2373051" cy="646331"/>
          </a:xfrm>
          <a:prstGeom prst="rect">
            <a:avLst/>
          </a:prstGeom>
          <a:noFill/>
        </p:spPr>
        <p:txBody>
          <a:bodyPr wrap="square" rtlCol="0">
            <a:spAutoFit/>
          </a:bodyPr>
          <a:lstStyle/>
          <a:p>
            <a:pPr algn="ctr"/>
            <a:br>
              <a:rPr lang="fr-FR" dirty="0"/>
            </a:br>
            <a:r>
              <a:rPr lang="fr-FR" b="1" dirty="0"/>
              <a:t>Toi, tu répares</a:t>
            </a:r>
          </a:p>
        </p:txBody>
      </p:sp>
      <p:sp>
        <p:nvSpPr>
          <p:cNvPr id="39" name="ZoneTexte 38">
            <a:extLst>
              <a:ext uri="{FF2B5EF4-FFF2-40B4-BE49-F238E27FC236}">
                <a16:creationId xmlns:a16="http://schemas.microsoft.com/office/drawing/2014/main" id="{18F4DD97-E01F-4EB0-B17F-16BA13570A88}"/>
              </a:ext>
            </a:extLst>
          </p:cNvPr>
          <p:cNvSpPr txBox="1"/>
          <p:nvPr/>
        </p:nvSpPr>
        <p:spPr>
          <a:xfrm>
            <a:off x="8233295" y="5150783"/>
            <a:ext cx="1861279" cy="369332"/>
          </a:xfrm>
          <a:prstGeom prst="rect">
            <a:avLst/>
          </a:prstGeom>
          <a:noFill/>
        </p:spPr>
        <p:txBody>
          <a:bodyPr wrap="none" rtlCol="0">
            <a:spAutoFit/>
          </a:bodyPr>
          <a:lstStyle/>
          <a:p>
            <a:r>
              <a:rPr lang="fr-FR" b="1" dirty="0"/>
              <a:t>Nous maintenons</a:t>
            </a:r>
          </a:p>
        </p:txBody>
      </p:sp>
      <p:sp>
        <p:nvSpPr>
          <p:cNvPr id="9" name="ZoneTexte 8">
            <a:extLst>
              <a:ext uri="{FF2B5EF4-FFF2-40B4-BE49-F238E27FC236}">
                <a16:creationId xmlns:a16="http://schemas.microsoft.com/office/drawing/2014/main" id="{FFBA14DD-D2B9-4958-934F-25A85B066632}"/>
              </a:ext>
            </a:extLst>
          </p:cNvPr>
          <p:cNvSpPr txBox="1"/>
          <p:nvPr/>
        </p:nvSpPr>
        <p:spPr>
          <a:xfrm>
            <a:off x="8471470" y="1775075"/>
            <a:ext cx="948676" cy="461665"/>
          </a:xfrm>
          <a:prstGeom prst="rect">
            <a:avLst/>
          </a:prstGeom>
          <a:noFill/>
        </p:spPr>
        <p:txBody>
          <a:bodyPr wrap="square" rtlCol="0">
            <a:spAutoFit/>
          </a:bodyPr>
          <a:lstStyle/>
          <a:p>
            <a:r>
              <a:rPr lang="fr-FR" sz="2400" b="1" dirty="0"/>
              <a:t>Avant</a:t>
            </a:r>
          </a:p>
        </p:txBody>
      </p:sp>
      <p:sp>
        <p:nvSpPr>
          <p:cNvPr id="90" name="ZoneTexte 89">
            <a:extLst>
              <a:ext uri="{FF2B5EF4-FFF2-40B4-BE49-F238E27FC236}">
                <a16:creationId xmlns:a16="http://schemas.microsoft.com/office/drawing/2014/main" id="{53385ED3-6CC2-456E-A1D1-1F2A3BF7B13C}"/>
              </a:ext>
            </a:extLst>
          </p:cNvPr>
          <p:cNvSpPr txBox="1"/>
          <p:nvPr/>
        </p:nvSpPr>
        <p:spPr>
          <a:xfrm>
            <a:off x="8469696" y="1764943"/>
            <a:ext cx="948676" cy="461665"/>
          </a:xfrm>
          <a:prstGeom prst="rect">
            <a:avLst/>
          </a:prstGeom>
          <a:noFill/>
        </p:spPr>
        <p:txBody>
          <a:bodyPr wrap="square" rtlCol="0">
            <a:spAutoFit/>
          </a:bodyPr>
          <a:lstStyle/>
          <a:p>
            <a:r>
              <a:rPr lang="fr-FR" sz="2400" b="1" dirty="0"/>
              <a:t>Après</a:t>
            </a:r>
          </a:p>
        </p:txBody>
      </p:sp>
      <p:sp>
        <p:nvSpPr>
          <p:cNvPr id="56" name="AutoShape 9">
            <a:extLst>
              <a:ext uri="{FF2B5EF4-FFF2-40B4-BE49-F238E27FC236}">
                <a16:creationId xmlns:a16="http://schemas.microsoft.com/office/drawing/2014/main" id="{D54248A9-B55C-4B6A-B79B-6FA7EFC1B76A}"/>
              </a:ext>
            </a:extLst>
          </p:cNvPr>
          <p:cNvSpPr>
            <a:spLocks/>
          </p:cNvSpPr>
          <p:nvPr/>
        </p:nvSpPr>
        <p:spPr bwMode="auto">
          <a:xfrm>
            <a:off x="2572208" y="3753049"/>
            <a:ext cx="2658902" cy="246411"/>
          </a:xfrm>
          <a:prstGeom prst="roundRect">
            <a:avLst>
              <a:gd name="adj" fmla="val 50000"/>
            </a:avLst>
          </a:prstGeom>
          <a:solidFill>
            <a:schemeClr val="accent3"/>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grpSp>
        <p:nvGrpSpPr>
          <p:cNvPr id="59" name="Group 85">
            <a:extLst>
              <a:ext uri="{FF2B5EF4-FFF2-40B4-BE49-F238E27FC236}">
                <a16:creationId xmlns:a16="http://schemas.microsoft.com/office/drawing/2014/main" id="{2180EC23-A233-4B2F-ADAA-03E815F6788B}"/>
              </a:ext>
            </a:extLst>
          </p:cNvPr>
          <p:cNvGrpSpPr/>
          <p:nvPr/>
        </p:nvGrpSpPr>
        <p:grpSpPr>
          <a:xfrm>
            <a:off x="533946" y="3594055"/>
            <a:ext cx="432421" cy="560559"/>
            <a:chOff x="2255370" y="6982392"/>
            <a:chExt cx="960187" cy="960436"/>
          </a:xfrm>
        </p:grpSpPr>
        <p:sp>
          <p:nvSpPr>
            <p:cNvPr id="60" name="AutoShape 13">
              <a:extLst>
                <a:ext uri="{FF2B5EF4-FFF2-40B4-BE49-F238E27FC236}">
                  <a16:creationId xmlns:a16="http://schemas.microsoft.com/office/drawing/2014/main" id="{274D5329-6A08-4432-BA02-54063F31054F}"/>
                </a:ext>
              </a:extLst>
            </p:cNvPr>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61" name="AutoShape 14">
              <a:extLst>
                <a:ext uri="{FF2B5EF4-FFF2-40B4-BE49-F238E27FC236}">
                  <a16:creationId xmlns:a16="http://schemas.microsoft.com/office/drawing/2014/main" id="{A3F2F0FF-13C5-464A-B134-EA87E4B0512D}"/>
                </a:ext>
              </a:extLst>
            </p:cNvPr>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grpSp>
      <p:sp>
        <p:nvSpPr>
          <p:cNvPr id="70" name="AutoShape 28">
            <a:extLst>
              <a:ext uri="{FF2B5EF4-FFF2-40B4-BE49-F238E27FC236}">
                <a16:creationId xmlns:a16="http://schemas.microsoft.com/office/drawing/2014/main" id="{ED058DB7-EFEF-4F45-BFA5-214A2773F770}"/>
              </a:ext>
            </a:extLst>
          </p:cNvPr>
          <p:cNvSpPr>
            <a:spLocks/>
          </p:cNvSpPr>
          <p:nvPr/>
        </p:nvSpPr>
        <p:spPr bwMode="auto">
          <a:xfrm>
            <a:off x="3142878" y="3594055"/>
            <a:ext cx="431393" cy="5605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71" name="AutoShape 29">
            <a:extLst>
              <a:ext uri="{FF2B5EF4-FFF2-40B4-BE49-F238E27FC236}">
                <a16:creationId xmlns:a16="http://schemas.microsoft.com/office/drawing/2014/main" id="{778F958A-F61B-41D1-BB7B-428355957335}"/>
              </a:ext>
            </a:extLst>
          </p:cNvPr>
          <p:cNvSpPr>
            <a:spLocks/>
          </p:cNvSpPr>
          <p:nvPr/>
        </p:nvSpPr>
        <p:spPr bwMode="auto">
          <a:xfrm>
            <a:off x="3286894" y="3753451"/>
            <a:ext cx="187519" cy="24175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73" name="AutoShape 55">
            <a:extLst>
              <a:ext uri="{FF2B5EF4-FFF2-40B4-BE49-F238E27FC236}">
                <a16:creationId xmlns:a16="http://schemas.microsoft.com/office/drawing/2014/main" id="{53DD28EF-46F8-4A40-AA7D-26C571EAA8DA}"/>
              </a:ext>
            </a:extLst>
          </p:cNvPr>
          <p:cNvSpPr>
            <a:spLocks/>
          </p:cNvSpPr>
          <p:nvPr/>
        </p:nvSpPr>
        <p:spPr bwMode="auto">
          <a:xfrm rot="10800000">
            <a:off x="3268080" y="4242537"/>
            <a:ext cx="225145" cy="194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3"/>
          </a:solidFill>
          <a:ln>
            <a:noFill/>
          </a:ln>
          <a:effectLst/>
        </p:spPr>
        <p:txBody>
          <a:bodyPr lIns="38092" tIns="38092" rIns="38092" bIns="38092" anchor="ctr"/>
          <a:lstStyle/>
          <a:p>
            <a:pPr defTabSz="457109">
              <a:defRPr/>
            </a:pPr>
            <a:endParaRPr lang="es-ES" sz="3000" dirty="0">
              <a:effectLst>
                <a:outerShdw blurRad="38100" dist="38100" dir="2700000" algn="tl">
                  <a:srgbClr val="000000"/>
                </a:outerShdw>
              </a:effectLst>
              <a:latin typeface="Lato"/>
              <a:cs typeface="Lato"/>
              <a:sym typeface="Gill Sans" charset="0"/>
            </a:endParaRPr>
          </a:p>
        </p:txBody>
      </p:sp>
      <p:sp>
        <p:nvSpPr>
          <p:cNvPr id="74" name="AutoShape 59">
            <a:extLst>
              <a:ext uri="{FF2B5EF4-FFF2-40B4-BE49-F238E27FC236}">
                <a16:creationId xmlns:a16="http://schemas.microsoft.com/office/drawing/2014/main" id="{2C469F77-485B-4747-A1B0-AF6EB1B6619C}"/>
              </a:ext>
            </a:extLst>
          </p:cNvPr>
          <p:cNvSpPr>
            <a:spLocks/>
          </p:cNvSpPr>
          <p:nvPr/>
        </p:nvSpPr>
        <p:spPr bwMode="auto">
          <a:xfrm>
            <a:off x="5136550" y="3356992"/>
            <a:ext cx="225145" cy="194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4"/>
          </a:solidFill>
          <a:ln>
            <a:noFill/>
          </a:ln>
          <a:effectLst/>
        </p:spPr>
        <p:txBody>
          <a:bodyPr lIns="38092" tIns="38092" rIns="38092" bIns="38092" anchor="ctr"/>
          <a:lstStyle/>
          <a:p>
            <a:pPr defTabSz="457109">
              <a:defRPr/>
            </a:pPr>
            <a:endParaRPr lang="es-ES" sz="3000" dirty="0">
              <a:effectLst>
                <a:outerShdw blurRad="38100" dist="38100" dir="2700000" algn="tl">
                  <a:srgbClr val="000000"/>
                </a:outerShdw>
              </a:effectLst>
              <a:latin typeface="Lato"/>
              <a:cs typeface="Lato"/>
              <a:sym typeface="Gill Sans" charset="0"/>
            </a:endParaRPr>
          </a:p>
        </p:txBody>
      </p:sp>
      <p:sp>
        <p:nvSpPr>
          <p:cNvPr id="43" name="AutoShape 9">
            <a:extLst>
              <a:ext uri="{FF2B5EF4-FFF2-40B4-BE49-F238E27FC236}">
                <a16:creationId xmlns:a16="http://schemas.microsoft.com/office/drawing/2014/main" id="{D1AD40EE-3B44-4F89-AFDC-DF727980EF09}"/>
              </a:ext>
            </a:extLst>
          </p:cNvPr>
          <p:cNvSpPr>
            <a:spLocks/>
          </p:cNvSpPr>
          <p:nvPr/>
        </p:nvSpPr>
        <p:spPr bwMode="auto">
          <a:xfrm>
            <a:off x="8830824" y="3755327"/>
            <a:ext cx="2969691" cy="239695"/>
          </a:xfrm>
          <a:prstGeom prst="roundRect">
            <a:avLst>
              <a:gd name="adj" fmla="val 50000"/>
            </a:avLst>
          </a:prstGeom>
          <a:solidFill>
            <a:srgbClr val="00B0F0"/>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44" name="AutoShape 28">
            <a:extLst>
              <a:ext uri="{FF2B5EF4-FFF2-40B4-BE49-F238E27FC236}">
                <a16:creationId xmlns:a16="http://schemas.microsoft.com/office/drawing/2014/main" id="{BA736B52-6B61-46B5-B07F-9A38C4E5E166}"/>
              </a:ext>
            </a:extLst>
          </p:cNvPr>
          <p:cNvSpPr>
            <a:spLocks/>
          </p:cNvSpPr>
          <p:nvPr/>
        </p:nvSpPr>
        <p:spPr bwMode="auto">
          <a:xfrm>
            <a:off x="9695606" y="3609976"/>
            <a:ext cx="431393" cy="5605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B0F0"/>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53" name="AutoShape 9">
            <a:extLst>
              <a:ext uri="{FF2B5EF4-FFF2-40B4-BE49-F238E27FC236}">
                <a16:creationId xmlns:a16="http://schemas.microsoft.com/office/drawing/2014/main" id="{DE3BF827-1B71-4604-AB00-6CEA370F6358}"/>
              </a:ext>
            </a:extLst>
          </p:cNvPr>
          <p:cNvSpPr>
            <a:spLocks/>
          </p:cNvSpPr>
          <p:nvPr/>
        </p:nvSpPr>
        <p:spPr bwMode="auto">
          <a:xfrm>
            <a:off x="7036704" y="3748611"/>
            <a:ext cx="2658902" cy="246411"/>
          </a:xfrm>
          <a:prstGeom prst="roundRect">
            <a:avLst>
              <a:gd name="adj" fmla="val 50000"/>
            </a:avLst>
          </a:prstGeom>
          <a:solidFill>
            <a:srgbClr val="00B050"/>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54" name="AutoShape 55">
            <a:extLst>
              <a:ext uri="{FF2B5EF4-FFF2-40B4-BE49-F238E27FC236}">
                <a16:creationId xmlns:a16="http://schemas.microsoft.com/office/drawing/2014/main" id="{5B5E62B3-59FC-49EC-9DAF-3163E223E34C}"/>
              </a:ext>
            </a:extLst>
          </p:cNvPr>
          <p:cNvSpPr>
            <a:spLocks/>
          </p:cNvSpPr>
          <p:nvPr/>
        </p:nvSpPr>
        <p:spPr bwMode="auto">
          <a:xfrm rot="10800000">
            <a:off x="7175327" y="4314544"/>
            <a:ext cx="225145" cy="194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00B050"/>
          </a:solidFill>
          <a:ln>
            <a:noFill/>
          </a:ln>
          <a:effectLst/>
        </p:spPr>
        <p:txBody>
          <a:bodyPr lIns="38092" tIns="38092" rIns="38092" bIns="38092" anchor="ctr"/>
          <a:lstStyle/>
          <a:p>
            <a:pPr defTabSz="457109">
              <a:defRPr/>
            </a:pPr>
            <a:endParaRPr lang="es-ES" sz="3000" dirty="0">
              <a:effectLst>
                <a:outerShdw blurRad="38100" dist="38100" dir="2700000" algn="tl">
                  <a:srgbClr val="000000"/>
                </a:outerShdw>
              </a:effectLst>
              <a:latin typeface="Lato"/>
              <a:cs typeface="Lato"/>
              <a:sym typeface="Gill Sans" charset="0"/>
            </a:endParaRPr>
          </a:p>
        </p:txBody>
      </p:sp>
      <p:sp>
        <p:nvSpPr>
          <p:cNvPr id="55" name="AutoShape 8">
            <a:extLst>
              <a:ext uri="{FF2B5EF4-FFF2-40B4-BE49-F238E27FC236}">
                <a16:creationId xmlns:a16="http://schemas.microsoft.com/office/drawing/2014/main" id="{B52D35B5-487E-4512-94F5-F8A3457B5F1A}"/>
              </a:ext>
            </a:extLst>
          </p:cNvPr>
          <p:cNvSpPr>
            <a:spLocks/>
          </p:cNvSpPr>
          <p:nvPr/>
        </p:nvSpPr>
        <p:spPr bwMode="auto">
          <a:xfrm>
            <a:off x="4973941" y="3750795"/>
            <a:ext cx="2109841" cy="241756"/>
          </a:xfrm>
          <a:prstGeom prst="roundRect">
            <a:avLst>
              <a:gd name="adj" fmla="val 50000"/>
            </a:avLst>
          </a:prstGeom>
          <a:solidFill>
            <a:schemeClr val="accent4"/>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58" name="AutoShape 11">
            <a:extLst>
              <a:ext uri="{FF2B5EF4-FFF2-40B4-BE49-F238E27FC236}">
                <a16:creationId xmlns:a16="http://schemas.microsoft.com/office/drawing/2014/main" id="{184E3D4B-DED2-4F42-AB8D-77010A929292}"/>
              </a:ext>
            </a:extLst>
          </p:cNvPr>
          <p:cNvSpPr>
            <a:spLocks/>
          </p:cNvSpPr>
          <p:nvPr/>
        </p:nvSpPr>
        <p:spPr bwMode="auto">
          <a:xfrm>
            <a:off x="191044" y="3725843"/>
            <a:ext cx="2924243" cy="285286"/>
          </a:xfrm>
          <a:prstGeom prst="roundRect">
            <a:avLst>
              <a:gd name="adj" fmla="val 50000"/>
            </a:avLst>
          </a:prstGeom>
          <a:solidFill>
            <a:schemeClr val="accent1"/>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grpSp>
        <p:nvGrpSpPr>
          <p:cNvPr id="62" name="Group 88">
            <a:extLst>
              <a:ext uri="{FF2B5EF4-FFF2-40B4-BE49-F238E27FC236}">
                <a16:creationId xmlns:a16="http://schemas.microsoft.com/office/drawing/2014/main" id="{742382F9-BB89-4E6F-8074-DF64928DF2C0}"/>
              </a:ext>
            </a:extLst>
          </p:cNvPr>
          <p:cNvGrpSpPr/>
          <p:nvPr/>
        </p:nvGrpSpPr>
        <p:grpSpPr>
          <a:xfrm>
            <a:off x="5028098" y="3594055"/>
            <a:ext cx="432421" cy="560559"/>
            <a:chOff x="17184419" y="6982392"/>
            <a:chExt cx="960187" cy="960436"/>
          </a:xfrm>
        </p:grpSpPr>
        <p:sp>
          <p:nvSpPr>
            <p:cNvPr id="63" name="AutoShape 16">
              <a:extLst>
                <a:ext uri="{FF2B5EF4-FFF2-40B4-BE49-F238E27FC236}">
                  <a16:creationId xmlns:a16="http://schemas.microsoft.com/office/drawing/2014/main" id="{63351C2E-DB84-4A77-9124-1966772ECB01}"/>
                </a:ext>
              </a:extLst>
            </p:cNvPr>
            <p:cNvSpPr>
              <a:spLocks/>
            </p:cNvSpPr>
            <p:nvPr/>
          </p:nvSpPr>
          <p:spPr bwMode="auto">
            <a:xfrm>
              <a:off x="17184419"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64" name="AutoShape 17">
              <a:extLst>
                <a:ext uri="{FF2B5EF4-FFF2-40B4-BE49-F238E27FC236}">
                  <a16:creationId xmlns:a16="http://schemas.microsoft.com/office/drawing/2014/main" id="{D53F6302-DAF2-4D6A-9B0D-695D355B4F13}"/>
                </a:ext>
              </a:extLst>
            </p:cNvPr>
            <p:cNvSpPr>
              <a:spLocks/>
            </p:cNvSpPr>
            <p:nvPr/>
          </p:nvSpPr>
          <p:spPr bwMode="auto">
            <a:xfrm>
              <a:off x="1745745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grpSp>
      <p:sp>
        <p:nvSpPr>
          <p:cNvPr id="68" name="AutoShape 28">
            <a:extLst>
              <a:ext uri="{FF2B5EF4-FFF2-40B4-BE49-F238E27FC236}">
                <a16:creationId xmlns:a16="http://schemas.microsoft.com/office/drawing/2014/main" id="{20BBD42C-3D53-4B41-8F8A-121B7CA976AD}"/>
              </a:ext>
            </a:extLst>
          </p:cNvPr>
          <p:cNvSpPr>
            <a:spLocks/>
          </p:cNvSpPr>
          <p:nvPr/>
        </p:nvSpPr>
        <p:spPr bwMode="auto">
          <a:xfrm>
            <a:off x="7103318" y="3602311"/>
            <a:ext cx="431393" cy="56055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69" name="AutoShape 29">
            <a:extLst>
              <a:ext uri="{FF2B5EF4-FFF2-40B4-BE49-F238E27FC236}">
                <a16:creationId xmlns:a16="http://schemas.microsoft.com/office/drawing/2014/main" id="{E2116B0C-F207-4A34-91C5-6F6BCF03138D}"/>
              </a:ext>
            </a:extLst>
          </p:cNvPr>
          <p:cNvSpPr>
            <a:spLocks/>
          </p:cNvSpPr>
          <p:nvPr/>
        </p:nvSpPr>
        <p:spPr bwMode="auto">
          <a:xfrm>
            <a:off x="7203831" y="3761709"/>
            <a:ext cx="187519" cy="24175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p:spPr>
        <p:txBody>
          <a:bodyPr lIns="0" tIns="0" rIns="0" bIns="0" anchor="ctr"/>
          <a:lstStyle/>
          <a:p>
            <a:pPr>
              <a:defRPr/>
            </a:pPr>
            <a:endParaRPr lang="es-ES" sz="5600" dirty="0">
              <a:effectLst>
                <a:outerShdw blurRad="38100" dist="38100" dir="2700000" algn="tl">
                  <a:srgbClr val="000000"/>
                </a:outerShdw>
              </a:effectLst>
              <a:latin typeface="Lato"/>
              <a:cs typeface="Lato"/>
              <a:sym typeface="Gill Sans" charset="0"/>
            </a:endParaRPr>
          </a:p>
        </p:txBody>
      </p:sp>
      <p:sp>
        <p:nvSpPr>
          <p:cNvPr id="79" name="ZoneTexte 78">
            <a:extLst>
              <a:ext uri="{FF2B5EF4-FFF2-40B4-BE49-F238E27FC236}">
                <a16:creationId xmlns:a16="http://schemas.microsoft.com/office/drawing/2014/main" id="{9A4E37EB-B6A6-4F99-BADC-56B6025EA5C6}"/>
              </a:ext>
            </a:extLst>
          </p:cNvPr>
          <p:cNvSpPr txBox="1"/>
          <p:nvPr/>
        </p:nvSpPr>
        <p:spPr>
          <a:xfrm>
            <a:off x="958710" y="3707740"/>
            <a:ext cx="1893860" cy="369332"/>
          </a:xfrm>
          <a:prstGeom prst="rect">
            <a:avLst/>
          </a:prstGeom>
          <a:noFill/>
          <a:ln>
            <a:noFill/>
          </a:ln>
        </p:spPr>
        <p:txBody>
          <a:bodyPr wrap="square" rtlCol="0">
            <a:spAutoFit/>
          </a:bodyPr>
          <a:lstStyle/>
          <a:p>
            <a:r>
              <a:rPr lang="fr-FR" b="1" dirty="0"/>
              <a:t>Formation initiale</a:t>
            </a:r>
            <a:r>
              <a:rPr lang="fr-FR" dirty="0"/>
              <a:t> </a:t>
            </a:r>
            <a:endParaRPr lang="en-US" dirty="0"/>
          </a:p>
        </p:txBody>
      </p:sp>
      <p:sp>
        <p:nvSpPr>
          <p:cNvPr id="85" name="ZoneTexte 84">
            <a:extLst>
              <a:ext uri="{FF2B5EF4-FFF2-40B4-BE49-F238E27FC236}">
                <a16:creationId xmlns:a16="http://schemas.microsoft.com/office/drawing/2014/main" id="{7126AC61-100F-4039-855B-C23C9908D323}"/>
              </a:ext>
            </a:extLst>
          </p:cNvPr>
          <p:cNvSpPr txBox="1"/>
          <p:nvPr/>
        </p:nvSpPr>
        <p:spPr>
          <a:xfrm>
            <a:off x="10559702" y="3707740"/>
            <a:ext cx="1833111" cy="369332"/>
          </a:xfrm>
          <a:prstGeom prst="rect">
            <a:avLst/>
          </a:prstGeom>
          <a:noFill/>
          <a:ln>
            <a:noFill/>
          </a:ln>
        </p:spPr>
        <p:txBody>
          <a:bodyPr wrap="square" rtlCol="0">
            <a:spAutoFit/>
          </a:bodyPr>
          <a:lstStyle/>
          <a:p>
            <a:r>
              <a:rPr lang="fr-FR" b="1" dirty="0"/>
              <a:t>Audit</a:t>
            </a:r>
            <a:r>
              <a:rPr lang="fr-FR" dirty="0"/>
              <a:t> </a:t>
            </a:r>
            <a:endParaRPr lang="fr-FR" b="1" dirty="0">
              <a:solidFill>
                <a:srgbClr val="00B050"/>
              </a:solidFill>
            </a:endParaRPr>
          </a:p>
        </p:txBody>
      </p:sp>
      <p:graphicFrame>
        <p:nvGraphicFramePr>
          <p:cNvPr id="33" name="Espace réservé du contenu 6">
            <a:extLst>
              <a:ext uri="{FF2B5EF4-FFF2-40B4-BE49-F238E27FC236}">
                <a16:creationId xmlns:a16="http://schemas.microsoft.com/office/drawing/2014/main" id="{94BFE7BB-4700-4B50-A6C4-653F372E7BB0}"/>
              </a:ext>
            </a:extLst>
          </p:cNvPr>
          <p:cNvGraphicFramePr>
            <a:graphicFrameLocks noGrp="1"/>
          </p:cNvGraphicFramePr>
          <p:nvPr>
            <p:ph idx="1"/>
            <p:extLst>
              <p:ext uri="{D42A27DB-BD31-4B8C-83A1-F6EECF244321}">
                <p14:modId xmlns:p14="http://schemas.microsoft.com/office/powerpoint/2010/main" val="2117677963"/>
              </p:ext>
            </p:extLst>
          </p:nvPr>
        </p:nvGraphicFramePr>
        <p:xfrm>
          <a:off x="5840482" y="2347415"/>
          <a:ext cx="6554621" cy="4114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65" name="Flowchart: Off-page Connector 28">
            <a:extLst>
              <a:ext uri="{FF2B5EF4-FFF2-40B4-BE49-F238E27FC236}">
                <a16:creationId xmlns:a16="http://schemas.microsoft.com/office/drawing/2014/main" id="{CB731971-ADD5-4D3B-A71C-7A2C6DD81A33}"/>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11</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126772314"/>
      </p:ext>
    </p:extLst>
  </p:cSld>
  <p:clrMapOvr>
    <a:masterClrMapping/>
  </p:clrMapOvr>
  <mc:AlternateContent xmlns:mc="http://schemas.openxmlformats.org/markup-compatibility/2006" xmlns:p14="http://schemas.microsoft.com/office/powerpoint/2010/main">
    <mc:Choice Requires="p14">
      <p:transition spd="slow">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57481E-6 4.07407E-6 L -0.25003 4.07407E-6 " pathEditMode="relative" rAng="0" ptsTypes="AA">
                                      <p:cBhvr>
                                        <p:cTn id="6" dur="1000" fill="hold"/>
                                        <p:tgtEl>
                                          <p:spTgt spid="24"/>
                                        </p:tgtEl>
                                        <p:attrNameLst>
                                          <p:attrName>ppt_x</p:attrName>
                                          <p:attrName>ppt_y</p:attrName>
                                        </p:attrNameLst>
                                      </p:cBhvr>
                                      <p:rCtr x="-12502" y="0"/>
                                    </p:animMotion>
                                  </p:childTnLst>
                                </p:cTn>
                              </p:par>
                            </p:childTnLst>
                          </p:cTn>
                        </p:par>
                        <p:par>
                          <p:cTn id="7" fill="hold">
                            <p:stCondLst>
                              <p:cond delay="1000"/>
                            </p:stCondLst>
                            <p:childTnLst>
                              <p:par>
                                <p:cTn id="8" presetID="47"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anim calcmode="lin" valueType="num">
                                      <p:cBhvr>
                                        <p:cTn id="11" dur="1000" fill="hold"/>
                                        <p:tgtEl>
                                          <p:spTgt spid="28"/>
                                        </p:tgtEl>
                                        <p:attrNameLst>
                                          <p:attrName>ppt_x</p:attrName>
                                        </p:attrNameLst>
                                      </p:cBhvr>
                                      <p:tavLst>
                                        <p:tav tm="0">
                                          <p:val>
                                            <p:strVal val="#ppt_x"/>
                                          </p:val>
                                        </p:tav>
                                        <p:tav tm="100000">
                                          <p:val>
                                            <p:strVal val="#ppt_x"/>
                                          </p:val>
                                        </p:tav>
                                      </p:tavLst>
                                    </p:anim>
                                    <p:anim calcmode="lin" valueType="num">
                                      <p:cBhvr>
                                        <p:cTn id="12" dur="1000" fill="hold"/>
                                        <p:tgtEl>
                                          <p:spTgt spid="28"/>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0"/>
                            </p:stCondLst>
                            <p:childTnLst>
                              <p:par>
                                <p:cTn id="25" presetID="47"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900" decel="100000" fill="hold"/>
                                        <p:tgtEl>
                                          <p:spTgt spid="34"/>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900" decel="100000" fill="hold"/>
                                        <p:tgtEl>
                                          <p:spTgt spid="35"/>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900" decel="100000" fill="hold"/>
                                        <p:tgtEl>
                                          <p:spTgt spid="3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48" presetID="37"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anim calcmode="lin" valueType="num">
                                      <p:cBhvr>
                                        <p:cTn id="51" dur="1000" fill="hold"/>
                                        <p:tgtEl>
                                          <p:spTgt spid="37"/>
                                        </p:tgtEl>
                                        <p:attrNameLst>
                                          <p:attrName>ppt_x</p:attrName>
                                        </p:attrNameLst>
                                      </p:cBhvr>
                                      <p:tavLst>
                                        <p:tav tm="0">
                                          <p:val>
                                            <p:strVal val="#ppt_x"/>
                                          </p:val>
                                        </p:tav>
                                        <p:tav tm="100000">
                                          <p:val>
                                            <p:strVal val="#ppt_x"/>
                                          </p:val>
                                        </p:tav>
                                      </p:tavLst>
                                    </p:anim>
                                    <p:anim calcmode="lin" valueType="num">
                                      <p:cBhvr>
                                        <p:cTn id="52" dur="900" decel="100000" fill="hold"/>
                                        <p:tgtEl>
                                          <p:spTgt spid="37"/>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1000"/>
                                        <p:tgtEl>
                                          <p:spTgt spid="38"/>
                                        </p:tgtEl>
                                      </p:cBhvr>
                                    </p:animEffect>
                                    <p:anim calcmode="lin" valueType="num">
                                      <p:cBhvr>
                                        <p:cTn id="57" dur="1000" fill="hold"/>
                                        <p:tgtEl>
                                          <p:spTgt spid="38"/>
                                        </p:tgtEl>
                                        <p:attrNameLst>
                                          <p:attrName>ppt_x</p:attrName>
                                        </p:attrNameLst>
                                      </p:cBhvr>
                                      <p:tavLst>
                                        <p:tav tm="0">
                                          <p:val>
                                            <p:strVal val="#ppt_x"/>
                                          </p:val>
                                        </p:tav>
                                        <p:tav tm="100000">
                                          <p:val>
                                            <p:strVal val="#ppt_x"/>
                                          </p:val>
                                        </p:tav>
                                      </p:tavLst>
                                    </p:anim>
                                    <p:anim calcmode="lin" valueType="num">
                                      <p:cBhvr>
                                        <p:cTn id="58" dur="900" decel="100000" fill="hold"/>
                                        <p:tgtEl>
                                          <p:spTgt spid="38"/>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60" presetID="1"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9"/>
                                        </p:tgtEl>
                                        <p:attrNameLst>
                                          <p:attrName>style.visibility</p:attrName>
                                        </p:attrNameLst>
                                      </p:cBhvr>
                                      <p:to>
                                        <p:strVal val="hidden"/>
                                      </p:to>
                                    </p:set>
                                  </p:childTnLst>
                                </p:cTn>
                              </p:par>
                              <p:par>
                                <p:cTn id="68" presetID="1" presetClass="exit"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hidden"/>
                                      </p:to>
                                    </p:set>
                                  </p:childTnLst>
                                </p:cTn>
                              </p:par>
                              <p:par>
                                <p:cTn id="70" presetID="1" presetClass="exit"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hidden"/>
                                      </p:to>
                                    </p:set>
                                  </p:childTnLst>
                                </p:cTn>
                              </p:par>
                              <p:par>
                                <p:cTn id="72" presetID="63" presetClass="path" presetSubtype="0" accel="50000" decel="50000" fill="hold" grpId="0" nodeType="withEffect">
                                  <p:stCondLst>
                                    <p:cond delay="0"/>
                                  </p:stCondLst>
                                  <p:childTnLst>
                                    <p:animMotion origin="layout" path="M 1.03659E-6 -3.33333E-6 L 0.03086 0.00232 " pathEditMode="relative" rAng="0" ptsTypes="AA">
                                      <p:cBhvr>
                                        <p:cTn id="73" dur="1000" fill="hold"/>
                                        <p:tgtEl>
                                          <p:spTgt spid="34"/>
                                        </p:tgtEl>
                                        <p:attrNameLst>
                                          <p:attrName>ppt_x</p:attrName>
                                          <p:attrName>ppt_y</p:attrName>
                                        </p:attrNameLst>
                                      </p:cBhvr>
                                      <p:rCtr x="1537" y="116"/>
                                    </p:animMotion>
                                  </p:childTnLst>
                                </p:cTn>
                              </p:par>
                              <p:par>
                                <p:cTn id="74" presetID="35" presetClass="path" presetSubtype="0" accel="50000" decel="50000" fill="hold" grpId="0" nodeType="withEffect">
                                  <p:stCondLst>
                                    <p:cond delay="0"/>
                                  </p:stCondLst>
                                  <p:childTnLst>
                                    <p:animMotion origin="layout" path="M -3.68764E-6 5.92044E-7 L -0.04546 -0.00093 " pathEditMode="relative" rAng="0" ptsTypes="AA">
                                      <p:cBhvr>
                                        <p:cTn id="75" dur="1000" fill="hold"/>
                                        <p:tgtEl>
                                          <p:spTgt spid="35"/>
                                        </p:tgtEl>
                                        <p:attrNameLst>
                                          <p:attrName>ppt_x</p:attrName>
                                          <p:attrName>ppt_y</p:attrName>
                                        </p:attrNameLst>
                                      </p:cBhvr>
                                      <p:rCtr x="-23" y="0"/>
                                    </p:animMotion>
                                  </p:childTnLst>
                                </p:cTn>
                              </p:par>
                              <p:par>
                                <p:cTn id="76" presetID="1" presetClass="entr" presetSubtype="0"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childTnLst>
                                </p:cTn>
                              </p:par>
                              <p:par>
                                <p:cTn id="78" presetID="47"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1000"/>
                                        <p:tgtEl>
                                          <p:spTgt spid="39"/>
                                        </p:tgtEl>
                                      </p:cBhvr>
                                    </p:animEffect>
                                    <p:anim calcmode="lin" valueType="num">
                                      <p:cBhvr>
                                        <p:cTn id="81" dur="1000" fill="hold"/>
                                        <p:tgtEl>
                                          <p:spTgt spid="39"/>
                                        </p:tgtEl>
                                        <p:attrNameLst>
                                          <p:attrName>ppt_x</p:attrName>
                                        </p:attrNameLst>
                                      </p:cBhvr>
                                      <p:tavLst>
                                        <p:tav tm="0">
                                          <p:val>
                                            <p:strVal val="#ppt_x"/>
                                          </p:val>
                                        </p:tav>
                                        <p:tav tm="100000">
                                          <p:val>
                                            <p:strVal val="#ppt_x"/>
                                          </p:val>
                                        </p:tav>
                                      </p:tavLst>
                                    </p:anim>
                                    <p:anim calcmode="lin" valueType="num">
                                      <p:cBhvr>
                                        <p:cTn id="8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5"/>
                                        </p:tgtEl>
                                        <p:attrNameLst>
                                          <p:attrName>style.visibility</p:attrName>
                                        </p:attrNameLst>
                                      </p:cBhvr>
                                      <p:to>
                                        <p:strVal val="hidden"/>
                                      </p:to>
                                    </p:set>
                                  </p:childTnLst>
                                </p:cTn>
                              </p:par>
                              <p:par>
                                <p:cTn id="89" presetID="53" presetClass="exit" presetSubtype="32" fill="hold" grpId="1" nodeType="withEffect">
                                  <p:stCondLst>
                                    <p:cond delay="0"/>
                                  </p:stCondLst>
                                  <p:childTnLst>
                                    <p:anim calcmode="lin" valueType="num">
                                      <p:cBhvr>
                                        <p:cTn id="90" dur="500"/>
                                        <p:tgtEl>
                                          <p:spTgt spid="90"/>
                                        </p:tgtEl>
                                        <p:attrNameLst>
                                          <p:attrName>ppt_w</p:attrName>
                                        </p:attrNameLst>
                                      </p:cBhvr>
                                      <p:tavLst>
                                        <p:tav tm="0">
                                          <p:val>
                                            <p:strVal val="ppt_w"/>
                                          </p:val>
                                        </p:tav>
                                        <p:tav tm="100000">
                                          <p:val>
                                            <p:fltVal val="0"/>
                                          </p:val>
                                        </p:tav>
                                      </p:tavLst>
                                    </p:anim>
                                    <p:anim calcmode="lin" valueType="num">
                                      <p:cBhvr>
                                        <p:cTn id="91" dur="500"/>
                                        <p:tgtEl>
                                          <p:spTgt spid="90"/>
                                        </p:tgtEl>
                                        <p:attrNameLst>
                                          <p:attrName>ppt_h</p:attrName>
                                        </p:attrNameLst>
                                      </p:cBhvr>
                                      <p:tavLst>
                                        <p:tav tm="0">
                                          <p:val>
                                            <p:strVal val="ppt_h"/>
                                          </p:val>
                                        </p:tav>
                                        <p:tav tm="100000">
                                          <p:val>
                                            <p:fltVal val="0"/>
                                          </p:val>
                                        </p:tav>
                                      </p:tavLst>
                                    </p:anim>
                                    <p:animEffect transition="out" filter="fade">
                                      <p:cBhvr>
                                        <p:cTn id="92" dur="500"/>
                                        <p:tgtEl>
                                          <p:spTgt spid="90"/>
                                        </p:tgtEl>
                                      </p:cBhvr>
                                    </p:animEffect>
                                    <p:set>
                                      <p:cBhvr>
                                        <p:cTn id="93" dur="1" fill="hold">
                                          <p:stCondLst>
                                            <p:cond delay="499"/>
                                          </p:stCondLst>
                                        </p:cTn>
                                        <p:tgtEl>
                                          <p:spTgt spid="90"/>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9"/>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30"/>
                                        </p:tgtEl>
                                        <p:attrNameLst>
                                          <p:attrName>style.visibility</p:attrName>
                                        </p:attrNameLst>
                                      </p:cBhvr>
                                      <p:to>
                                        <p:strVal val="hidden"/>
                                      </p:to>
                                    </p:set>
                                  </p:childTnLst>
                                </p:cTn>
                              </p:par>
                              <p:par>
                                <p:cTn id="98" presetID="47"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1000"/>
                                        <p:tgtEl>
                                          <p:spTgt spid="31"/>
                                        </p:tgtEl>
                                      </p:cBhvr>
                                    </p:animEffect>
                                    <p:anim calcmode="lin" valueType="num">
                                      <p:cBhvr>
                                        <p:cTn id="101" dur="1000" fill="hold"/>
                                        <p:tgtEl>
                                          <p:spTgt spid="31"/>
                                        </p:tgtEl>
                                        <p:attrNameLst>
                                          <p:attrName>ppt_x</p:attrName>
                                        </p:attrNameLst>
                                      </p:cBhvr>
                                      <p:tavLst>
                                        <p:tav tm="0">
                                          <p:val>
                                            <p:strVal val="#ppt_x"/>
                                          </p:val>
                                        </p:tav>
                                        <p:tav tm="100000">
                                          <p:val>
                                            <p:strVal val="#ppt_x"/>
                                          </p:val>
                                        </p:tav>
                                      </p:tavLst>
                                    </p:anim>
                                    <p:anim calcmode="lin" valueType="num">
                                      <p:cBhvr>
                                        <p:cTn id="102" dur="1000" fill="hold"/>
                                        <p:tgtEl>
                                          <p:spTgt spid="31"/>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1000"/>
                                        <p:tgtEl>
                                          <p:spTgt spid="40"/>
                                        </p:tgtEl>
                                      </p:cBhvr>
                                    </p:animEffect>
                                    <p:anim calcmode="lin" valueType="num">
                                      <p:cBhvr>
                                        <p:cTn id="106" dur="1000" fill="hold"/>
                                        <p:tgtEl>
                                          <p:spTgt spid="40"/>
                                        </p:tgtEl>
                                        <p:attrNameLst>
                                          <p:attrName>ppt_x</p:attrName>
                                        </p:attrNameLst>
                                      </p:cBhvr>
                                      <p:tavLst>
                                        <p:tav tm="0">
                                          <p:val>
                                            <p:strVal val="#ppt_x"/>
                                          </p:val>
                                        </p:tav>
                                        <p:tav tm="100000">
                                          <p:val>
                                            <p:strVal val="#ppt_x"/>
                                          </p:val>
                                        </p:tav>
                                      </p:tavLst>
                                    </p:anim>
                                    <p:anim calcmode="lin" valueType="num">
                                      <p:cBhvr>
                                        <p:cTn id="10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40"/>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31"/>
                                        </p:tgtEl>
                                        <p:attrNameLst>
                                          <p:attrName>style.visibility</p:attrName>
                                        </p:attrNameLst>
                                      </p:cBhvr>
                                      <p:to>
                                        <p:strVal val="hidden"/>
                                      </p:to>
                                    </p:set>
                                  </p:childTnLst>
                                </p:cTn>
                              </p:par>
                            </p:childTnLst>
                          </p:cTn>
                        </p:par>
                        <p:par>
                          <p:cTn id="114" fill="hold">
                            <p:stCondLst>
                              <p:cond delay="0"/>
                            </p:stCondLst>
                            <p:childTnLst>
                              <p:par>
                                <p:cTn id="115" presetID="47" presetClass="entr" presetSubtype="0" fill="hold" grpId="0" nodeType="after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1000"/>
                                        <p:tgtEl>
                                          <p:spTgt spid="42"/>
                                        </p:tgtEl>
                                      </p:cBhvr>
                                    </p:animEffect>
                                    <p:anim calcmode="lin" valueType="num">
                                      <p:cBhvr>
                                        <p:cTn id="118" dur="1000" fill="hold"/>
                                        <p:tgtEl>
                                          <p:spTgt spid="42"/>
                                        </p:tgtEl>
                                        <p:attrNameLst>
                                          <p:attrName>ppt_x</p:attrName>
                                        </p:attrNameLst>
                                      </p:cBhvr>
                                      <p:tavLst>
                                        <p:tav tm="0">
                                          <p:val>
                                            <p:strVal val="#ppt_x"/>
                                          </p:val>
                                        </p:tav>
                                        <p:tav tm="100000">
                                          <p:val>
                                            <p:strVal val="#ppt_x"/>
                                          </p:val>
                                        </p:tav>
                                      </p:tavLst>
                                    </p:anim>
                                    <p:anim calcmode="lin" valueType="num">
                                      <p:cBhvr>
                                        <p:cTn id="119" dur="1000" fill="hold"/>
                                        <p:tgtEl>
                                          <p:spTgt spid="42"/>
                                        </p:tgtEl>
                                        <p:attrNameLst>
                                          <p:attrName>ppt_y</p:attrName>
                                        </p:attrNameLst>
                                      </p:cBhvr>
                                      <p:tavLst>
                                        <p:tav tm="0">
                                          <p:val>
                                            <p:strVal val="#ppt_y-.1"/>
                                          </p:val>
                                        </p:tav>
                                        <p:tav tm="100000">
                                          <p:val>
                                            <p:strVal val="#ppt_y"/>
                                          </p:val>
                                        </p:tav>
                                      </p:tavLst>
                                    </p:anim>
                                  </p:childTnLst>
                                </p:cTn>
                              </p:par>
                            </p:childTnLst>
                          </p:cTn>
                        </p:par>
                        <p:par>
                          <p:cTn id="120" fill="hold">
                            <p:stCondLst>
                              <p:cond delay="1000"/>
                            </p:stCondLst>
                            <p:childTnLst>
                              <p:par>
                                <p:cTn id="121" presetID="1" presetClass="exit" presetSubtype="0" fill="hold" grpId="1" nodeType="afterEffect">
                                  <p:stCondLst>
                                    <p:cond delay="0"/>
                                  </p:stCondLst>
                                  <p:childTnLst>
                                    <p:set>
                                      <p:cBhvr>
                                        <p:cTn id="122" dur="1" fill="hold">
                                          <p:stCondLst>
                                            <p:cond delay="0"/>
                                          </p:stCondLst>
                                        </p:cTn>
                                        <p:tgtEl>
                                          <p:spTgt spid="42"/>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par>
                                <p:cTn id="125" presetID="22" presetClass="entr" presetSubtype="8"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wipe(left)">
                                      <p:cBhvr>
                                        <p:cTn id="127" dur="500"/>
                                        <p:tgtEl>
                                          <p:spTgt spid="58"/>
                                        </p:tgtEl>
                                      </p:cBhvr>
                                    </p:animEffect>
                                  </p:childTnLst>
                                </p:cTn>
                              </p:par>
                              <p:par>
                                <p:cTn id="128" presetID="22" presetClass="entr" presetSubtype="8" fill="hold" nodeType="with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wipe(left)">
                                      <p:cBhvr>
                                        <p:cTn id="130" dur="500"/>
                                        <p:tgtEl>
                                          <p:spTgt spid="59"/>
                                        </p:tgtEl>
                                      </p:cBhvr>
                                    </p:animEffect>
                                  </p:childTnLst>
                                </p:cTn>
                              </p:par>
                              <p:par>
                                <p:cTn id="131" presetID="10" presetClass="entr" presetSubtype="0" fill="hold" nodeType="withEffect">
                                  <p:stCondLst>
                                    <p:cond delay="0"/>
                                  </p:stCondLst>
                                  <p:childTnLst>
                                    <p:set>
                                      <p:cBhvr>
                                        <p:cTn id="132" dur="1" fill="hold">
                                          <p:stCondLst>
                                            <p:cond delay="0"/>
                                          </p:stCondLst>
                                        </p:cTn>
                                        <p:tgtEl>
                                          <p:spTgt spid="89"/>
                                        </p:tgtEl>
                                        <p:attrNameLst>
                                          <p:attrName>style.visibility</p:attrName>
                                        </p:attrNameLst>
                                      </p:cBhvr>
                                      <p:to>
                                        <p:strVal val="visible"/>
                                      </p:to>
                                    </p:set>
                                    <p:animEffect transition="in" filter="fade">
                                      <p:cBhvr>
                                        <p:cTn id="133" dur="500"/>
                                        <p:tgtEl>
                                          <p:spTgt spid="89"/>
                                        </p:tgtEl>
                                      </p:cBhvr>
                                    </p:animEffect>
                                  </p:childTnLst>
                                </p:cTn>
                              </p:par>
                            </p:childTnLst>
                          </p:cTn>
                        </p:par>
                        <p:par>
                          <p:cTn id="134" fill="hold">
                            <p:stCondLst>
                              <p:cond delay="1500"/>
                            </p:stCondLst>
                            <p:childTnLst>
                              <p:par>
                                <p:cTn id="135" presetID="10" presetClass="entr" presetSubtype="0" fill="hold" grpId="0" nodeType="after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fade">
                                      <p:cBhvr>
                                        <p:cTn id="137" dur="500"/>
                                        <p:tgtEl>
                                          <p:spTgt spid="79"/>
                                        </p:tgtEl>
                                      </p:cBhvr>
                                    </p:animEffect>
                                  </p:childTnLst>
                                </p:cTn>
                              </p:par>
                              <p:par>
                                <p:cTn id="138" presetID="10" presetClass="entr" presetSubtype="0" fill="hold" nodeType="withEffect">
                                  <p:stCondLst>
                                    <p:cond delay="0"/>
                                  </p:stCondLst>
                                  <p:childTnLst>
                                    <p:set>
                                      <p:cBhvr>
                                        <p:cTn id="139" dur="1" fill="hold">
                                          <p:stCondLst>
                                            <p:cond delay="0"/>
                                          </p:stCondLst>
                                        </p:cTn>
                                        <p:tgtEl>
                                          <p:spTgt spid="86"/>
                                        </p:tgtEl>
                                        <p:attrNameLst>
                                          <p:attrName>style.visibility</p:attrName>
                                        </p:attrNameLst>
                                      </p:cBhvr>
                                      <p:to>
                                        <p:strVal val="visible"/>
                                      </p:to>
                                    </p:set>
                                    <p:animEffect transition="in" filter="fade">
                                      <p:cBhvr>
                                        <p:cTn id="140" dur="500"/>
                                        <p:tgtEl>
                                          <p:spTgt spid="86"/>
                                        </p:tgtEl>
                                      </p:cBhvr>
                                    </p:animEffect>
                                  </p:childTnLst>
                                </p:cTn>
                              </p:par>
                            </p:childTnLst>
                          </p:cTn>
                        </p:par>
                        <p:par>
                          <p:cTn id="141" fill="hold">
                            <p:stCondLst>
                              <p:cond delay="2000"/>
                            </p:stCondLst>
                            <p:childTnLst>
                              <p:par>
                                <p:cTn id="142" presetID="10" presetClass="entr" presetSubtype="0" fill="hold" grpId="0" nodeType="after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fade">
                                      <p:cBhvr>
                                        <p:cTn id="144" dur="500"/>
                                        <p:tgtEl>
                                          <p:spTgt spid="80"/>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wipe(left)">
                                      <p:cBhvr>
                                        <p:cTn id="147" dur="500"/>
                                        <p:tgtEl>
                                          <p:spTgt spid="56"/>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70"/>
                                        </p:tgtEl>
                                        <p:attrNameLst>
                                          <p:attrName>style.visibility</p:attrName>
                                        </p:attrNameLst>
                                      </p:cBhvr>
                                      <p:to>
                                        <p:strVal val="visible"/>
                                      </p:to>
                                    </p:set>
                                    <p:animEffect transition="in" filter="wipe(left)">
                                      <p:cBhvr>
                                        <p:cTn id="150" dur="500"/>
                                        <p:tgtEl>
                                          <p:spTgt spid="70"/>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71"/>
                                        </p:tgtEl>
                                        <p:attrNameLst>
                                          <p:attrName>style.visibility</p:attrName>
                                        </p:attrNameLst>
                                      </p:cBhvr>
                                      <p:to>
                                        <p:strVal val="visible"/>
                                      </p:to>
                                    </p:set>
                                    <p:animEffect transition="in" filter="wipe(left)">
                                      <p:cBhvr>
                                        <p:cTn id="153" dur="500"/>
                                        <p:tgtEl>
                                          <p:spTgt spid="71"/>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left)">
                                      <p:cBhvr>
                                        <p:cTn id="156" dur="500"/>
                                        <p:tgtEl>
                                          <p:spTgt spid="73"/>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55"/>
                                        </p:tgtEl>
                                        <p:attrNameLst>
                                          <p:attrName>style.visibility</p:attrName>
                                        </p:attrNameLst>
                                      </p:cBhvr>
                                      <p:to>
                                        <p:strVal val="visible"/>
                                      </p:to>
                                    </p:set>
                                    <p:animEffect transition="in" filter="wipe(left)">
                                      <p:cBhvr>
                                        <p:cTn id="159" dur="500"/>
                                        <p:tgtEl>
                                          <p:spTgt spid="55"/>
                                        </p:tgtEl>
                                      </p:cBhvr>
                                    </p:animEffect>
                                  </p:childTnLst>
                                </p:cTn>
                              </p:par>
                              <p:par>
                                <p:cTn id="160" presetID="22" presetClass="entr" presetSubtype="8" fill="hold" nodeType="withEffect">
                                  <p:stCondLst>
                                    <p:cond delay="0"/>
                                  </p:stCondLst>
                                  <p:childTnLst>
                                    <p:set>
                                      <p:cBhvr>
                                        <p:cTn id="161" dur="1" fill="hold">
                                          <p:stCondLst>
                                            <p:cond delay="0"/>
                                          </p:stCondLst>
                                        </p:cTn>
                                        <p:tgtEl>
                                          <p:spTgt spid="62"/>
                                        </p:tgtEl>
                                        <p:attrNameLst>
                                          <p:attrName>style.visibility</p:attrName>
                                        </p:attrNameLst>
                                      </p:cBhvr>
                                      <p:to>
                                        <p:strVal val="visible"/>
                                      </p:to>
                                    </p:set>
                                    <p:animEffect transition="in" filter="wipe(left)">
                                      <p:cBhvr>
                                        <p:cTn id="162" dur="500"/>
                                        <p:tgtEl>
                                          <p:spTgt spid="62"/>
                                        </p:tgtEl>
                                      </p:cBhvr>
                                    </p:animEffect>
                                  </p:childTnLst>
                                </p:cTn>
                              </p:par>
                              <p:par>
                                <p:cTn id="163" presetID="22" presetClass="entr" presetSubtype="8" fill="hold" grpId="0" nodeType="withEffect">
                                  <p:stCondLst>
                                    <p:cond delay="0"/>
                                  </p:stCondLst>
                                  <p:childTnLst>
                                    <p:set>
                                      <p:cBhvr>
                                        <p:cTn id="164" dur="1" fill="hold">
                                          <p:stCondLst>
                                            <p:cond delay="0"/>
                                          </p:stCondLst>
                                        </p:cTn>
                                        <p:tgtEl>
                                          <p:spTgt spid="74"/>
                                        </p:tgtEl>
                                        <p:attrNameLst>
                                          <p:attrName>style.visibility</p:attrName>
                                        </p:attrNameLst>
                                      </p:cBhvr>
                                      <p:to>
                                        <p:strVal val="visible"/>
                                      </p:to>
                                    </p:set>
                                    <p:animEffect transition="in" filter="wipe(left)">
                                      <p:cBhvr>
                                        <p:cTn id="165" dur="500"/>
                                        <p:tgtEl>
                                          <p:spTgt spid="74"/>
                                        </p:tgtEl>
                                      </p:cBhvr>
                                    </p:animEffect>
                                  </p:childTnLst>
                                </p:cTn>
                              </p:par>
                              <p:par>
                                <p:cTn id="166" presetID="10" presetClass="entr" presetSubtype="0" fill="hold" nodeType="withEffect">
                                  <p:stCondLst>
                                    <p:cond delay="0"/>
                                  </p:stCondLst>
                                  <p:childTnLst>
                                    <p:set>
                                      <p:cBhvr>
                                        <p:cTn id="167" dur="1" fill="hold">
                                          <p:stCondLst>
                                            <p:cond delay="0"/>
                                          </p:stCondLst>
                                        </p:cTn>
                                        <p:tgtEl>
                                          <p:spTgt spid="87"/>
                                        </p:tgtEl>
                                        <p:attrNameLst>
                                          <p:attrName>style.visibility</p:attrName>
                                        </p:attrNameLst>
                                      </p:cBhvr>
                                      <p:to>
                                        <p:strVal val="visible"/>
                                      </p:to>
                                    </p:set>
                                    <p:animEffect transition="in" filter="fade">
                                      <p:cBhvr>
                                        <p:cTn id="168" dur="500"/>
                                        <p:tgtEl>
                                          <p:spTgt spid="87"/>
                                        </p:tgtEl>
                                      </p:cBhvr>
                                    </p:animEffect>
                                  </p:childTnLst>
                                </p:cTn>
                              </p:par>
                            </p:childTnLst>
                          </p:cTn>
                        </p:par>
                        <p:par>
                          <p:cTn id="169" fill="hold">
                            <p:stCondLst>
                              <p:cond delay="2500"/>
                            </p:stCondLst>
                            <p:childTnLst>
                              <p:par>
                                <p:cTn id="170" presetID="10" presetClass="entr" presetSubtype="0" fill="hold" grpId="0" nodeType="afterEffect">
                                  <p:stCondLst>
                                    <p:cond delay="0"/>
                                  </p:stCondLst>
                                  <p:childTnLst>
                                    <p:set>
                                      <p:cBhvr>
                                        <p:cTn id="171" dur="1" fill="hold">
                                          <p:stCondLst>
                                            <p:cond delay="0"/>
                                          </p:stCondLst>
                                        </p:cTn>
                                        <p:tgtEl>
                                          <p:spTgt spid="82"/>
                                        </p:tgtEl>
                                        <p:attrNameLst>
                                          <p:attrName>style.visibility</p:attrName>
                                        </p:attrNameLst>
                                      </p:cBhvr>
                                      <p:to>
                                        <p:strVal val="visible"/>
                                      </p:to>
                                    </p:set>
                                    <p:animEffect transition="in" filter="fade">
                                      <p:cBhvr>
                                        <p:cTn id="172" dur="500"/>
                                        <p:tgtEl>
                                          <p:spTgt spid="82"/>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53"/>
                                        </p:tgtEl>
                                        <p:attrNameLst>
                                          <p:attrName>style.visibility</p:attrName>
                                        </p:attrNameLst>
                                      </p:cBhvr>
                                      <p:to>
                                        <p:strVal val="visible"/>
                                      </p:to>
                                    </p:set>
                                    <p:animEffect transition="in" filter="wipe(left)">
                                      <p:cBhvr>
                                        <p:cTn id="175" dur="500"/>
                                        <p:tgtEl>
                                          <p:spTgt spid="53"/>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wipe(left)">
                                      <p:cBhvr>
                                        <p:cTn id="178" dur="500"/>
                                        <p:tgtEl>
                                          <p:spTgt spid="54"/>
                                        </p:tgtEl>
                                      </p:cBhvr>
                                    </p:animEffect>
                                  </p:childTnLst>
                                </p:cTn>
                              </p:par>
                              <p:par>
                                <p:cTn id="179" presetID="22" presetClass="entr" presetSubtype="8" fill="hold" grpId="0"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left)">
                                      <p:cBhvr>
                                        <p:cTn id="181" dur="500"/>
                                        <p:tgtEl>
                                          <p:spTgt spid="68"/>
                                        </p:tgtEl>
                                      </p:cBhvr>
                                    </p:animEffect>
                                  </p:childTnLst>
                                </p:cTn>
                              </p:par>
                              <p:par>
                                <p:cTn id="182" presetID="22" presetClass="entr" presetSubtype="8" fill="hold" grpId="0" nodeType="withEffect">
                                  <p:stCondLst>
                                    <p:cond delay="0"/>
                                  </p:stCondLst>
                                  <p:childTnLst>
                                    <p:set>
                                      <p:cBhvr>
                                        <p:cTn id="183" dur="1" fill="hold">
                                          <p:stCondLst>
                                            <p:cond delay="0"/>
                                          </p:stCondLst>
                                        </p:cTn>
                                        <p:tgtEl>
                                          <p:spTgt spid="69"/>
                                        </p:tgtEl>
                                        <p:attrNameLst>
                                          <p:attrName>style.visibility</p:attrName>
                                        </p:attrNameLst>
                                      </p:cBhvr>
                                      <p:to>
                                        <p:strVal val="visible"/>
                                      </p:to>
                                    </p:set>
                                    <p:animEffect transition="in" filter="wipe(left)">
                                      <p:cBhvr>
                                        <p:cTn id="184" dur="500"/>
                                        <p:tgtEl>
                                          <p:spTgt spid="69"/>
                                        </p:tgtEl>
                                      </p:cBhvr>
                                    </p:animEffect>
                                  </p:childTnLst>
                                </p:cTn>
                              </p:par>
                              <p:par>
                                <p:cTn id="185" presetID="22" presetClass="entr" presetSubtype="8" fill="hold"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wipe(left)">
                                      <p:cBhvr>
                                        <p:cTn id="187" dur="500"/>
                                        <p:tgtEl>
                                          <p:spTgt spid="77"/>
                                        </p:tgtEl>
                                      </p:cBhvr>
                                    </p:animEffect>
                                  </p:childTnLst>
                                </p:cTn>
                              </p:par>
                            </p:childTnLst>
                          </p:cTn>
                        </p:par>
                        <p:par>
                          <p:cTn id="188" fill="hold">
                            <p:stCondLst>
                              <p:cond delay="3000"/>
                            </p:stCondLst>
                            <p:childTnLst>
                              <p:par>
                                <p:cTn id="189" presetID="10" presetClass="entr" presetSubtype="0" fill="hold" grpId="0"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fade">
                                      <p:cBhvr>
                                        <p:cTn id="191" dur="500"/>
                                        <p:tgtEl>
                                          <p:spTgt spid="83"/>
                                        </p:tgtEl>
                                      </p:cBhvr>
                                    </p:animEffect>
                                  </p:childTnLst>
                                </p:cTn>
                              </p:par>
                              <p:par>
                                <p:cTn id="192" presetID="22" presetClass="entr" presetSubtype="8" fill="hold" grpId="0" nodeType="withEffect">
                                  <p:stCondLst>
                                    <p:cond delay="0"/>
                                  </p:stCondLst>
                                  <p:childTnLst>
                                    <p:set>
                                      <p:cBhvr>
                                        <p:cTn id="193" dur="1" fill="hold">
                                          <p:stCondLst>
                                            <p:cond delay="0"/>
                                          </p:stCondLst>
                                        </p:cTn>
                                        <p:tgtEl>
                                          <p:spTgt spid="43"/>
                                        </p:tgtEl>
                                        <p:attrNameLst>
                                          <p:attrName>style.visibility</p:attrName>
                                        </p:attrNameLst>
                                      </p:cBhvr>
                                      <p:to>
                                        <p:strVal val="visible"/>
                                      </p:to>
                                    </p:set>
                                    <p:animEffect transition="in" filter="wipe(left)">
                                      <p:cBhvr>
                                        <p:cTn id="194" dur="500"/>
                                        <p:tgtEl>
                                          <p:spTgt spid="43"/>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wipe(left)">
                                      <p:cBhvr>
                                        <p:cTn id="197" dur="500"/>
                                        <p:tgtEl>
                                          <p:spTgt spid="44"/>
                                        </p:tgtEl>
                                      </p:cBhvr>
                                    </p:animEffect>
                                  </p:childTnLst>
                                </p:cTn>
                              </p:par>
                              <p:par>
                                <p:cTn id="198" presetID="10" presetClass="entr" presetSubtype="0" fill="hold" nodeType="withEffect">
                                  <p:stCondLst>
                                    <p:cond delay="0"/>
                                  </p:stCondLst>
                                  <p:childTnLst>
                                    <p:set>
                                      <p:cBhvr>
                                        <p:cTn id="199" dur="1" fill="hold">
                                          <p:stCondLst>
                                            <p:cond delay="0"/>
                                          </p:stCondLst>
                                        </p:cTn>
                                        <p:tgtEl>
                                          <p:spTgt spid="47"/>
                                        </p:tgtEl>
                                        <p:attrNameLst>
                                          <p:attrName>style.visibility</p:attrName>
                                        </p:attrNameLst>
                                      </p:cBhvr>
                                      <p:to>
                                        <p:strVal val="visible"/>
                                      </p:to>
                                    </p:set>
                                    <p:animEffect transition="in" filter="fade">
                                      <p:cBhvr>
                                        <p:cTn id="200" dur="500"/>
                                        <p:tgtEl>
                                          <p:spTgt spid="47"/>
                                        </p:tgtEl>
                                      </p:cBhvr>
                                    </p:animEffect>
                                  </p:childTnLst>
                                </p:cTn>
                              </p:par>
                            </p:childTnLst>
                          </p:cTn>
                        </p:par>
                        <p:par>
                          <p:cTn id="201" fill="hold">
                            <p:stCondLst>
                              <p:cond delay="3500"/>
                            </p:stCondLst>
                            <p:childTnLst>
                              <p:par>
                                <p:cTn id="202" presetID="10" presetClass="entr" presetSubtype="0" fill="hold" grpId="0" nodeType="afterEffect">
                                  <p:stCondLst>
                                    <p:cond delay="0"/>
                                  </p:stCondLst>
                                  <p:childTnLst>
                                    <p:set>
                                      <p:cBhvr>
                                        <p:cTn id="203" dur="1" fill="hold">
                                          <p:stCondLst>
                                            <p:cond delay="0"/>
                                          </p:stCondLst>
                                        </p:cTn>
                                        <p:tgtEl>
                                          <p:spTgt spid="85"/>
                                        </p:tgtEl>
                                        <p:attrNameLst>
                                          <p:attrName>style.visibility</p:attrName>
                                        </p:attrNameLst>
                                      </p:cBhvr>
                                      <p:to>
                                        <p:strVal val="visible"/>
                                      </p:to>
                                    </p:set>
                                    <p:animEffect transition="in" filter="fade">
                                      <p:cBhvr>
                                        <p:cTn id="20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2" grpId="0"/>
      <p:bldGraphic spid="24" grpId="0">
        <p:bldAsOne/>
      </p:bldGraphic>
      <p:bldGraphic spid="24" grpId="1">
        <p:bldAsOne/>
      </p:bldGraphic>
      <p:bldGraphic spid="40" grpId="0">
        <p:bldAsOne/>
      </p:bldGraphic>
      <p:bldGraphic spid="40" grpId="1">
        <p:bldAsOne/>
      </p:bldGraphic>
      <p:bldP spid="28" grpId="0" animBg="1"/>
      <p:bldP spid="28" grpId="1" animBg="1"/>
      <p:bldP spid="30" grpId="0" animBg="1"/>
      <p:bldP spid="30" grpId="1" animBg="1"/>
      <p:bldP spid="31" grpId="0" animBg="1"/>
      <p:bldP spid="31" grpId="1" animBg="1"/>
      <p:bldP spid="42" grpId="0" animBg="1"/>
      <p:bldP spid="42" grpId="1" animBg="1"/>
      <p:bldP spid="80" grpId="0"/>
      <p:bldP spid="83" grpId="0"/>
      <p:bldP spid="34" grpId="0" animBg="1"/>
      <p:bldP spid="34" grpId="1" animBg="1"/>
      <p:bldP spid="35" grpId="0" animBg="1"/>
      <p:bldP spid="35" grpId="1" animBg="1"/>
      <p:bldP spid="38" grpId="0"/>
      <p:bldP spid="39" grpId="0"/>
      <p:bldP spid="39" grpId="1"/>
      <p:bldP spid="9" grpId="0"/>
      <p:bldP spid="9" grpId="1"/>
      <p:bldP spid="90" grpId="0"/>
      <p:bldP spid="90" grpId="1"/>
      <p:bldP spid="56" grpId="0" animBg="1"/>
      <p:bldP spid="70" grpId="0" animBg="1"/>
      <p:bldP spid="71" grpId="0" animBg="1"/>
      <p:bldP spid="73" grpId="0" animBg="1"/>
      <p:bldP spid="74" grpId="0" animBg="1"/>
      <p:bldP spid="43" grpId="0" animBg="1"/>
      <p:bldP spid="44" grpId="0" animBg="1"/>
      <p:bldP spid="53" grpId="0" animBg="1"/>
      <p:bldP spid="54" grpId="0" animBg="1"/>
      <p:bldP spid="55" grpId="0" animBg="1"/>
      <p:bldP spid="58" grpId="0" animBg="1"/>
      <p:bldP spid="68" grpId="0" animBg="1"/>
      <p:bldP spid="69" grpId="0" animBg="1"/>
      <p:bldP spid="79" grpId="0"/>
      <p:bldP spid="85" grpId="0"/>
      <p:bldGraphic spid="33" grpId="0">
        <p:bldAsOne/>
      </p:bldGraphic>
      <p:bldGraphic spid="33"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527" y="1843371"/>
            <a:ext cx="12334172" cy="503990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chemeClr val="accent1">
              <a:lumMod val="50000"/>
              <a:alpha val="71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 name="テキスト ボックス 1"/>
          <p:cNvSpPr txBox="1"/>
          <p:nvPr/>
        </p:nvSpPr>
        <p:spPr>
          <a:xfrm>
            <a:off x="5075128" y="4040792"/>
            <a:ext cx="7115284" cy="1077078"/>
          </a:xfrm>
          <a:prstGeom prst="rect">
            <a:avLst/>
          </a:prstGeom>
          <a:noFill/>
        </p:spPr>
        <p:txBody>
          <a:bodyPr wrap="square" rtlCol="0">
            <a:spAutoFit/>
          </a:bodyPr>
          <a:lstStyle/>
          <a:p>
            <a:pPr algn="ctr"/>
            <a:r>
              <a:rPr kumimoji="1" lang="en-US" altLang="ja-JP" sz="3200" b="1" spc="200" dirty="0" err="1">
                <a:solidFill>
                  <a:schemeClr val="bg1"/>
                </a:solidFill>
                <a:latin typeface="Cambria" panose="02040503050406030204" pitchFamily="18" charset="0"/>
                <a:ea typeface="Cambria" panose="02040503050406030204" pitchFamily="18" charset="0"/>
              </a:rPr>
              <a:t>Méthodologie</a:t>
            </a:r>
            <a:endParaRPr kumimoji="1" lang="en-US" altLang="ja-JP" sz="3200" b="1" spc="200" dirty="0">
              <a:solidFill>
                <a:schemeClr val="bg1"/>
              </a:solidFill>
              <a:latin typeface="Cambria" panose="02040503050406030204" pitchFamily="18" charset="0"/>
              <a:ea typeface="Cambria" panose="02040503050406030204" pitchFamily="18" charset="0"/>
            </a:endParaRPr>
          </a:p>
          <a:p>
            <a:pPr algn="ctr"/>
            <a:r>
              <a:rPr kumimoji="1" lang="en-US" altLang="ja-JP" sz="3200" b="1" spc="200" dirty="0">
                <a:solidFill>
                  <a:schemeClr val="bg1"/>
                </a:solidFill>
                <a:latin typeface="Cambria" panose="02040503050406030204" pitchFamily="18" charset="0"/>
                <a:ea typeface="Cambria" panose="02040503050406030204" pitchFamily="18" charset="0"/>
              </a:rPr>
              <a:t> </a:t>
            </a:r>
            <a:endParaRPr kumimoji="1" lang="ja-JP" altLang="en-US" sz="3200" b="1" spc="200" dirty="0">
              <a:solidFill>
                <a:schemeClr val="bg1"/>
              </a:solidFill>
              <a:latin typeface="Cambria" panose="02040503050406030204" pitchFamily="18" charset="0"/>
            </a:endParaRPr>
          </a:p>
        </p:txBody>
      </p:sp>
      <p:sp>
        <p:nvSpPr>
          <p:cNvPr id="7" name="平行四辺形 6"/>
          <p:cNvSpPr/>
          <p:nvPr/>
        </p:nvSpPr>
        <p:spPr>
          <a:xfrm rot="20740135">
            <a:off x="-8293" y="5293086"/>
            <a:ext cx="1412881" cy="7095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平行四辺形 7"/>
          <p:cNvSpPr/>
          <p:nvPr/>
        </p:nvSpPr>
        <p:spPr>
          <a:xfrm rot="20740135">
            <a:off x="553888" y="5492325"/>
            <a:ext cx="5252005" cy="1913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平行四辺形 8"/>
          <p:cNvSpPr/>
          <p:nvPr/>
        </p:nvSpPr>
        <p:spPr>
          <a:xfrm rot="20740135">
            <a:off x="5070860" y="3074210"/>
            <a:ext cx="3318042" cy="38265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平行四辺形 9"/>
          <p:cNvSpPr/>
          <p:nvPr/>
        </p:nvSpPr>
        <p:spPr>
          <a:xfrm rot="20740135">
            <a:off x="6668509" y="2490736"/>
            <a:ext cx="3318042" cy="1913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1" name="平行四辺形 10"/>
          <p:cNvSpPr/>
          <p:nvPr/>
        </p:nvSpPr>
        <p:spPr>
          <a:xfrm rot="20740135">
            <a:off x="-63664" y="5143848"/>
            <a:ext cx="1000559" cy="282362"/>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テキスト ボックス 11"/>
          <p:cNvSpPr txBox="1"/>
          <p:nvPr/>
        </p:nvSpPr>
        <p:spPr>
          <a:xfrm rot="20732246">
            <a:off x="255287" y="5340994"/>
            <a:ext cx="891105" cy="646247"/>
          </a:xfrm>
          <a:prstGeom prst="rect">
            <a:avLst/>
          </a:prstGeom>
          <a:noFill/>
        </p:spPr>
        <p:txBody>
          <a:bodyPr wrap="square" rtlCol="0">
            <a:spAutoFit/>
          </a:bodyPr>
          <a:lstStyle/>
          <a:p>
            <a:pPr algn="ctr"/>
            <a:r>
              <a:rPr kumimoji="1" lang="en-US" altLang="ja-JP" sz="3600" b="1" spc="200" dirty="0">
                <a:solidFill>
                  <a:srgbClr val="BDD7EE"/>
                </a:solidFill>
                <a:latin typeface="Cambria" panose="02040503050406030204" pitchFamily="18" charset="0"/>
              </a:rPr>
              <a:t>4</a:t>
            </a:r>
            <a:endParaRPr kumimoji="1" lang="ja-JP" altLang="en-US" sz="3600" b="1" spc="200" dirty="0">
              <a:solidFill>
                <a:srgbClr val="BDD7EE"/>
              </a:solidFill>
              <a:latin typeface="Cambria" panose="02040503050406030204" pitchFamily="18" charset="0"/>
            </a:endParaRPr>
          </a:p>
        </p:txBody>
      </p:sp>
      <p:sp>
        <p:nvSpPr>
          <p:cNvPr id="14" name="平行四辺形 13"/>
          <p:cNvSpPr/>
          <p:nvPr/>
        </p:nvSpPr>
        <p:spPr>
          <a:xfrm rot="20740135">
            <a:off x="184165" y="6136365"/>
            <a:ext cx="2155622" cy="11413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pic>
        <p:nvPicPr>
          <p:cNvPr id="2050" name="Picture 2" descr="Image associÃ©e">
            <a:extLst>
              <a:ext uri="{FF2B5EF4-FFF2-40B4-BE49-F238E27FC236}">
                <a16:creationId xmlns:a16="http://schemas.microsoft.com/office/drawing/2014/main" id="{BD0AD323-1E1B-4755-B1CA-2CBC22E3A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38" y="-27384"/>
            <a:ext cx="3843094" cy="38035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Shape 517">
            <a:extLst>
              <a:ext uri="{FF2B5EF4-FFF2-40B4-BE49-F238E27FC236}">
                <a16:creationId xmlns:a16="http://schemas.microsoft.com/office/drawing/2014/main" id="{40690E6D-55D8-49FA-89E3-26D68E05D172}"/>
              </a:ext>
            </a:extLst>
          </p:cNvPr>
          <p:cNvGrpSpPr/>
          <p:nvPr/>
        </p:nvGrpSpPr>
        <p:grpSpPr>
          <a:xfrm>
            <a:off x="7649554" y="4845301"/>
            <a:ext cx="1966432" cy="1343024"/>
            <a:chOff x="5255200" y="3006475"/>
            <a:chExt cx="511700" cy="378575"/>
          </a:xfrm>
          <a:solidFill>
            <a:schemeClr val="tx1"/>
          </a:solidFill>
        </p:grpSpPr>
        <p:sp>
          <p:nvSpPr>
            <p:cNvPr id="15" name="Shape 518">
              <a:extLst>
                <a:ext uri="{FF2B5EF4-FFF2-40B4-BE49-F238E27FC236}">
                  <a16:creationId xmlns:a16="http://schemas.microsoft.com/office/drawing/2014/main" id="{4B03CE43-67D7-45BA-8B07-5368F2DB023C}"/>
                </a:ext>
              </a:extLst>
            </p:cNvPr>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spcFirstLastPara="1" wrap="square" lIns="121884" tIns="121884" rIns="121884" bIns="121884" anchor="ctr" anchorCtr="0">
              <a:noAutofit/>
            </a:bodyPr>
            <a:lstStyle/>
            <a:p>
              <a:endParaRPr sz="2400" dirty="0"/>
            </a:p>
          </p:txBody>
        </p:sp>
        <p:sp>
          <p:nvSpPr>
            <p:cNvPr id="16" name="Shape 519">
              <a:extLst>
                <a:ext uri="{FF2B5EF4-FFF2-40B4-BE49-F238E27FC236}">
                  <a16:creationId xmlns:a16="http://schemas.microsoft.com/office/drawing/2014/main" id="{E36BE434-3F96-4064-8BE9-250C8C48CB5E}"/>
                </a:ext>
              </a:extLst>
            </p:cNvPr>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spcFirstLastPara="1" wrap="square" lIns="121884" tIns="121884" rIns="121884" bIns="121884" anchor="ctr" anchorCtr="0">
              <a:noAutofit/>
            </a:bodyPr>
            <a:lstStyle/>
            <a:p>
              <a:endParaRPr sz="2400"/>
            </a:p>
          </p:txBody>
        </p:sp>
      </p:grpSp>
      <p:pic>
        <p:nvPicPr>
          <p:cNvPr id="2052" name="Picture 4" descr="RÃ©sultat de recherche d'images pour &quot;TPM png&quot;">
            <a:extLst>
              <a:ext uri="{FF2B5EF4-FFF2-40B4-BE49-F238E27FC236}">
                <a16:creationId xmlns:a16="http://schemas.microsoft.com/office/drawing/2014/main" id="{40D23F92-D55D-4065-88F5-C73E595E2C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545"/>
          <a:stretch/>
        </p:blipFill>
        <p:spPr bwMode="auto">
          <a:xfrm>
            <a:off x="3867479" y="403596"/>
            <a:ext cx="5135929" cy="1815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Ã©sultat de recherche d'images pour &quot;logo 5S png&quot;">
            <a:extLst>
              <a:ext uri="{FF2B5EF4-FFF2-40B4-BE49-F238E27FC236}">
                <a16:creationId xmlns:a16="http://schemas.microsoft.com/office/drawing/2014/main" id="{DEF9A90D-9623-4349-AC90-9F92B7FA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382" y="-71138"/>
            <a:ext cx="2551164" cy="243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616702"/>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0-#ppt_w/2"/>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0-#ppt_w/2"/>
                                          </p:val>
                                        </p:tav>
                                        <p:tav tm="100000">
                                          <p:val>
                                            <p:strVal val="#ppt_x"/>
                                          </p:val>
                                        </p:tav>
                                      </p:tavLst>
                                    </p:anim>
                                    <p:anim calcmode="lin" valueType="num">
                                      <p:cBhvr additive="base">
                                        <p:cTn id="24" dur="3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0-#ppt_w/2"/>
                                          </p:val>
                                        </p:tav>
                                        <p:tav tm="100000">
                                          <p:val>
                                            <p:strVal val="#ppt_x"/>
                                          </p:val>
                                        </p:tav>
                                      </p:tavLst>
                                    </p:anim>
                                    <p:anim calcmode="lin" valueType="num">
                                      <p:cBhvr additive="base">
                                        <p:cTn id="28" dur="3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300" fill="hold"/>
                                        <p:tgtEl>
                                          <p:spTgt spid="14"/>
                                        </p:tgtEl>
                                        <p:attrNameLst>
                                          <p:attrName>ppt_x</p:attrName>
                                        </p:attrNameLst>
                                      </p:cBhvr>
                                      <p:tavLst>
                                        <p:tav tm="0">
                                          <p:val>
                                            <p:strVal val="0-#ppt_w/2"/>
                                          </p:val>
                                        </p:tav>
                                        <p:tav tm="100000">
                                          <p:val>
                                            <p:strVal val="#ppt_x"/>
                                          </p:val>
                                        </p:tav>
                                      </p:tavLst>
                                    </p:anim>
                                    <p:anim calcmode="lin" valueType="num">
                                      <p:cBhvr additive="base">
                                        <p:cTn id="32" dur="3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2" decel="100000"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1D4CBB6F-96C3-464A-BE9E-2BB388C7E8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30"/>
          <a:stretch/>
        </p:blipFill>
        <p:spPr>
          <a:xfrm>
            <a:off x="6887294" y="1827443"/>
            <a:ext cx="5244154" cy="4257981"/>
          </a:xfrm>
          <a:prstGeom prst="rect">
            <a:avLst/>
          </a:prstGeom>
          <a:ln>
            <a:noFill/>
          </a:ln>
          <a:effectLst>
            <a:softEdge rad="112500"/>
          </a:effectLst>
        </p:spPr>
      </p:pic>
      <p:pic>
        <p:nvPicPr>
          <p:cNvPr id="51" name="Image 50">
            <a:extLst>
              <a:ext uri="{FF2B5EF4-FFF2-40B4-BE49-F238E27FC236}">
                <a16:creationId xmlns:a16="http://schemas.microsoft.com/office/drawing/2014/main" id="{79575914-538D-4958-9108-8F17001AF84A}"/>
              </a:ext>
            </a:extLst>
          </p:cNvPr>
          <p:cNvPicPr/>
          <p:nvPr/>
        </p:nvPicPr>
        <p:blipFill>
          <a:blip r:embed="rId4"/>
          <a:stretch>
            <a:fillRect/>
          </a:stretch>
        </p:blipFill>
        <p:spPr>
          <a:xfrm>
            <a:off x="58965" y="3457761"/>
            <a:ext cx="6910401" cy="3440897"/>
          </a:xfrm>
          <a:prstGeom prst="rect">
            <a:avLst/>
          </a:prstGeom>
        </p:spPr>
      </p:pic>
      <p:pic>
        <p:nvPicPr>
          <p:cNvPr id="12" name="Image 11">
            <a:extLst>
              <a:ext uri="{FF2B5EF4-FFF2-40B4-BE49-F238E27FC236}">
                <a16:creationId xmlns:a16="http://schemas.microsoft.com/office/drawing/2014/main" id="{EF8BA1EE-848A-4D04-B8D8-F3FF6C2685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742" y="3133997"/>
            <a:ext cx="4836344" cy="3247331"/>
          </a:xfrm>
          <a:prstGeom prst="rect">
            <a:avLst/>
          </a:prstGeom>
          <a:ln>
            <a:noFill/>
          </a:ln>
          <a:effectLst>
            <a:softEdge rad="112500"/>
          </a:effectLst>
        </p:spPr>
      </p:pic>
      <p:pic>
        <p:nvPicPr>
          <p:cNvPr id="1026" name="Picture 2" descr="Image associÃ©e">
            <a:extLst>
              <a:ext uri="{FF2B5EF4-FFF2-40B4-BE49-F238E27FC236}">
                <a16:creationId xmlns:a16="http://schemas.microsoft.com/office/drawing/2014/main" id="{66D8C0B5-4AE4-4CDC-9023-7EC3D1E9C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01" y="1530546"/>
            <a:ext cx="4421192" cy="183037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a:extLst>
              <a:ext uri="{FF2B5EF4-FFF2-40B4-BE49-F238E27FC236}">
                <a16:creationId xmlns:a16="http://schemas.microsoft.com/office/drawing/2014/main" id="{8D9C840A-49D0-4A2F-AAD6-25AF21851C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585" y="2950975"/>
            <a:ext cx="3812641" cy="2541761"/>
          </a:xfrm>
          <a:prstGeom prst="rect">
            <a:avLst/>
          </a:prstGeom>
        </p:spPr>
      </p:pic>
      <p:pic>
        <p:nvPicPr>
          <p:cNvPr id="8" name="Image 7">
            <a:extLst>
              <a:ext uri="{FF2B5EF4-FFF2-40B4-BE49-F238E27FC236}">
                <a16:creationId xmlns:a16="http://schemas.microsoft.com/office/drawing/2014/main" id="{C194900C-AAE3-49C8-8BC3-9D8F9081F110}"/>
              </a:ext>
            </a:extLst>
          </p:cNvPr>
          <p:cNvPicPr>
            <a:picLocks noChangeAspect="1"/>
          </p:cNvPicPr>
          <p:nvPr/>
        </p:nvPicPr>
        <p:blipFill>
          <a:blip r:embed="rId8"/>
          <a:stretch>
            <a:fillRect/>
          </a:stretch>
        </p:blipFill>
        <p:spPr>
          <a:xfrm>
            <a:off x="6383238" y="3284984"/>
            <a:ext cx="5832648" cy="3038126"/>
          </a:xfrm>
          <a:prstGeom prst="rect">
            <a:avLst/>
          </a:prstGeom>
        </p:spPr>
      </p:pic>
      <p:sp>
        <p:nvSpPr>
          <p:cNvPr id="40" name="Freeform 6">
            <a:extLst>
              <a:ext uri="{FF2B5EF4-FFF2-40B4-BE49-F238E27FC236}">
                <a16:creationId xmlns:a16="http://schemas.microsoft.com/office/drawing/2014/main" id="{5B2C84E0-9705-438B-8453-F80D0AAA27C2}"/>
              </a:ext>
            </a:extLst>
          </p:cNvPr>
          <p:cNvSpPr>
            <a:spLocks/>
          </p:cNvSpPr>
          <p:nvPr/>
        </p:nvSpPr>
        <p:spPr bwMode="auto">
          <a:xfrm>
            <a:off x="5558489" y="2843071"/>
            <a:ext cx="3325652" cy="2556865"/>
          </a:xfrm>
          <a:custGeom>
            <a:avLst/>
            <a:gdLst>
              <a:gd name="T0" fmla="*/ 1782 w 2310"/>
              <a:gd name="T1" fmla="*/ 1766 h 1776"/>
              <a:gd name="T2" fmla="*/ 1600 w 2310"/>
              <a:gd name="T3" fmla="*/ 1770 h 1776"/>
              <a:gd name="T4" fmla="*/ 1428 w 2310"/>
              <a:gd name="T5" fmla="*/ 1722 h 1776"/>
              <a:gd name="T6" fmla="*/ 1276 w 2310"/>
              <a:gd name="T7" fmla="*/ 1628 h 1776"/>
              <a:gd name="T8" fmla="*/ 1210 w 2310"/>
              <a:gd name="T9" fmla="*/ 1566 h 1776"/>
              <a:gd name="T10" fmla="*/ 1280 w 2310"/>
              <a:gd name="T11" fmla="*/ 1442 h 1776"/>
              <a:gd name="T12" fmla="*/ 1338 w 2310"/>
              <a:gd name="T13" fmla="*/ 1260 h 1776"/>
              <a:gd name="T14" fmla="*/ 1356 w 2310"/>
              <a:gd name="T15" fmla="*/ 1066 h 1776"/>
              <a:gd name="T16" fmla="*/ 1328 w 2310"/>
              <a:gd name="T17" fmla="*/ 868 h 1776"/>
              <a:gd name="T18" fmla="*/ 1282 w 2310"/>
              <a:gd name="T19" fmla="*/ 738 h 1776"/>
              <a:gd name="T20" fmla="*/ 1198 w 2310"/>
              <a:gd name="T21" fmla="*/ 588 h 1776"/>
              <a:gd name="T22" fmla="*/ 1088 w 2310"/>
              <a:gd name="T23" fmla="*/ 462 h 1776"/>
              <a:gd name="T24" fmla="*/ 958 w 2310"/>
              <a:gd name="T25" fmla="*/ 360 h 1776"/>
              <a:gd name="T26" fmla="*/ 812 w 2310"/>
              <a:gd name="T27" fmla="*/ 284 h 1776"/>
              <a:gd name="T28" fmla="*/ 652 w 2310"/>
              <a:gd name="T29" fmla="*/ 238 h 1776"/>
              <a:gd name="T30" fmla="*/ 484 w 2310"/>
              <a:gd name="T31" fmla="*/ 224 h 1776"/>
              <a:gd name="T32" fmla="*/ 314 w 2310"/>
              <a:gd name="T33" fmla="*/ 244 h 1776"/>
              <a:gd name="T34" fmla="*/ 198 w 2310"/>
              <a:gd name="T35" fmla="*/ 278 h 1776"/>
              <a:gd name="T36" fmla="*/ 52 w 2310"/>
              <a:gd name="T37" fmla="*/ 346 h 1776"/>
              <a:gd name="T38" fmla="*/ 40 w 2310"/>
              <a:gd name="T39" fmla="*/ 324 h 1776"/>
              <a:gd name="T40" fmla="*/ 136 w 2310"/>
              <a:gd name="T41" fmla="*/ 222 h 1776"/>
              <a:gd name="T42" fmla="*/ 250 w 2310"/>
              <a:gd name="T43" fmla="*/ 136 h 1776"/>
              <a:gd name="T44" fmla="*/ 378 w 2310"/>
              <a:gd name="T45" fmla="*/ 68 h 1776"/>
              <a:gd name="T46" fmla="*/ 488 w 2310"/>
              <a:gd name="T47" fmla="*/ 30 h 1776"/>
              <a:gd name="T48" fmla="*/ 652 w 2310"/>
              <a:gd name="T49" fmla="*/ 2 h 1776"/>
              <a:gd name="T50" fmla="*/ 814 w 2310"/>
              <a:gd name="T51" fmla="*/ 6 h 1776"/>
              <a:gd name="T52" fmla="*/ 968 w 2310"/>
              <a:gd name="T53" fmla="*/ 40 h 1776"/>
              <a:gd name="T54" fmla="*/ 1114 w 2310"/>
              <a:gd name="T55" fmla="*/ 100 h 1776"/>
              <a:gd name="T56" fmla="*/ 1248 w 2310"/>
              <a:gd name="T57" fmla="*/ 186 h 1776"/>
              <a:gd name="T58" fmla="*/ 1362 w 2310"/>
              <a:gd name="T59" fmla="*/ 296 h 1776"/>
              <a:gd name="T60" fmla="*/ 1458 w 2310"/>
              <a:gd name="T61" fmla="*/ 426 h 1776"/>
              <a:gd name="T62" fmla="*/ 1512 w 2310"/>
              <a:gd name="T63" fmla="*/ 538 h 1776"/>
              <a:gd name="T64" fmla="*/ 1634 w 2310"/>
              <a:gd name="T65" fmla="*/ 516 h 1776"/>
              <a:gd name="T66" fmla="*/ 1754 w 2310"/>
              <a:gd name="T67" fmla="*/ 520 h 1776"/>
              <a:gd name="T68" fmla="*/ 1870 w 2310"/>
              <a:gd name="T69" fmla="*/ 544 h 1776"/>
              <a:gd name="T70" fmla="*/ 1978 w 2310"/>
              <a:gd name="T71" fmla="*/ 590 h 1776"/>
              <a:gd name="T72" fmla="*/ 2076 w 2310"/>
              <a:gd name="T73" fmla="*/ 654 h 1776"/>
              <a:gd name="T74" fmla="*/ 2160 w 2310"/>
              <a:gd name="T75" fmla="*/ 738 h 1776"/>
              <a:gd name="T76" fmla="*/ 2230 w 2310"/>
              <a:gd name="T77" fmla="*/ 836 h 1776"/>
              <a:gd name="T78" fmla="*/ 2280 w 2310"/>
              <a:gd name="T79" fmla="*/ 950 h 1776"/>
              <a:gd name="T80" fmla="*/ 2302 w 2310"/>
              <a:gd name="T81" fmla="*/ 1044 h 1776"/>
              <a:gd name="T82" fmla="*/ 2310 w 2310"/>
              <a:gd name="T83" fmla="*/ 1168 h 1776"/>
              <a:gd name="T84" fmla="*/ 2294 w 2310"/>
              <a:gd name="T85" fmla="*/ 1290 h 1776"/>
              <a:gd name="T86" fmla="*/ 2254 w 2310"/>
              <a:gd name="T87" fmla="*/ 1404 h 1776"/>
              <a:gd name="T88" fmla="*/ 2194 w 2310"/>
              <a:gd name="T89" fmla="*/ 1508 h 1776"/>
              <a:gd name="T90" fmla="*/ 2116 w 2310"/>
              <a:gd name="T91" fmla="*/ 1600 h 1776"/>
              <a:gd name="T92" fmla="*/ 2018 w 2310"/>
              <a:gd name="T93" fmla="*/ 1676 h 1776"/>
              <a:gd name="T94" fmla="*/ 1906 w 2310"/>
              <a:gd name="T95" fmla="*/ 1734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10" h="1776">
                <a:moveTo>
                  <a:pt x="1874" y="1744"/>
                </a:moveTo>
                <a:lnTo>
                  <a:pt x="1874" y="1744"/>
                </a:lnTo>
                <a:lnTo>
                  <a:pt x="1828" y="1758"/>
                </a:lnTo>
                <a:lnTo>
                  <a:pt x="1782" y="1766"/>
                </a:lnTo>
                <a:lnTo>
                  <a:pt x="1736" y="1772"/>
                </a:lnTo>
                <a:lnTo>
                  <a:pt x="1690" y="1776"/>
                </a:lnTo>
                <a:lnTo>
                  <a:pt x="1644" y="1774"/>
                </a:lnTo>
                <a:lnTo>
                  <a:pt x="1600" y="1770"/>
                </a:lnTo>
                <a:lnTo>
                  <a:pt x="1556" y="1762"/>
                </a:lnTo>
                <a:lnTo>
                  <a:pt x="1512" y="1752"/>
                </a:lnTo>
                <a:lnTo>
                  <a:pt x="1468" y="1738"/>
                </a:lnTo>
                <a:lnTo>
                  <a:pt x="1428" y="1722"/>
                </a:lnTo>
                <a:lnTo>
                  <a:pt x="1388" y="1702"/>
                </a:lnTo>
                <a:lnTo>
                  <a:pt x="1348" y="1680"/>
                </a:lnTo>
                <a:lnTo>
                  <a:pt x="1312" y="1656"/>
                </a:lnTo>
                <a:lnTo>
                  <a:pt x="1276" y="1628"/>
                </a:lnTo>
                <a:lnTo>
                  <a:pt x="1242" y="1598"/>
                </a:lnTo>
                <a:lnTo>
                  <a:pt x="1210" y="1566"/>
                </a:lnTo>
                <a:lnTo>
                  <a:pt x="1210" y="1566"/>
                </a:lnTo>
                <a:lnTo>
                  <a:pt x="1210" y="1566"/>
                </a:lnTo>
                <a:lnTo>
                  <a:pt x="1210" y="1566"/>
                </a:lnTo>
                <a:lnTo>
                  <a:pt x="1236" y="1526"/>
                </a:lnTo>
                <a:lnTo>
                  <a:pt x="1258" y="1484"/>
                </a:lnTo>
                <a:lnTo>
                  <a:pt x="1280" y="1442"/>
                </a:lnTo>
                <a:lnTo>
                  <a:pt x="1298" y="1396"/>
                </a:lnTo>
                <a:lnTo>
                  <a:pt x="1314" y="1352"/>
                </a:lnTo>
                <a:lnTo>
                  <a:pt x="1328" y="1306"/>
                </a:lnTo>
                <a:lnTo>
                  <a:pt x="1338" y="1260"/>
                </a:lnTo>
                <a:lnTo>
                  <a:pt x="1348" y="1212"/>
                </a:lnTo>
                <a:lnTo>
                  <a:pt x="1354" y="1164"/>
                </a:lnTo>
                <a:lnTo>
                  <a:pt x="1356" y="1116"/>
                </a:lnTo>
                <a:lnTo>
                  <a:pt x="1356" y="1066"/>
                </a:lnTo>
                <a:lnTo>
                  <a:pt x="1354" y="1016"/>
                </a:lnTo>
                <a:lnTo>
                  <a:pt x="1348" y="968"/>
                </a:lnTo>
                <a:lnTo>
                  <a:pt x="1340" y="918"/>
                </a:lnTo>
                <a:lnTo>
                  <a:pt x="1328" y="868"/>
                </a:lnTo>
                <a:lnTo>
                  <a:pt x="1314" y="820"/>
                </a:lnTo>
                <a:lnTo>
                  <a:pt x="1314" y="820"/>
                </a:lnTo>
                <a:lnTo>
                  <a:pt x="1300" y="778"/>
                </a:lnTo>
                <a:lnTo>
                  <a:pt x="1282" y="738"/>
                </a:lnTo>
                <a:lnTo>
                  <a:pt x="1264" y="698"/>
                </a:lnTo>
                <a:lnTo>
                  <a:pt x="1244" y="660"/>
                </a:lnTo>
                <a:lnTo>
                  <a:pt x="1222" y="624"/>
                </a:lnTo>
                <a:lnTo>
                  <a:pt x="1198" y="588"/>
                </a:lnTo>
                <a:lnTo>
                  <a:pt x="1174" y="554"/>
                </a:lnTo>
                <a:lnTo>
                  <a:pt x="1146" y="522"/>
                </a:lnTo>
                <a:lnTo>
                  <a:pt x="1118" y="490"/>
                </a:lnTo>
                <a:lnTo>
                  <a:pt x="1088" y="462"/>
                </a:lnTo>
                <a:lnTo>
                  <a:pt x="1058" y="434"/>
                </a:lnTo>
                <a:lnTo>
                  <a:pt x="1026" y="408"/>
                </a:lnTo>
                <a:lnTo>
                  <a:pt x="992" y="382"/>
                </a:lnTo>
                <a:lnTo>
                  <a:pt x="958" y="360"/>
                </a:lnTo>
                <a:lnTo>
                  <a:pt x="922" y="338"/>
                </a:lnTo>
                <a:lnTo>
                  <a:pt x="886" y="318"/>
                </a:lnTo>
                <a:lnTo>
                  <a:pt x="850" y="300"/>
                </a:lnTo>
                <a:lnTo>
                  <a:pt x="812" y="284"/>
                </a:lnTo>
                <a:lnTo>
                  <a:pt x="772" y="270"/>
                </a:lnTo>
                <a:lnTo>
                  <a:pt x="732" y="258"/>
                </a:lnTo>
                <a:lnTo>
                  <a:pt x="692" y="248"/>
                </a:lnTo>
                <a:lnTo>
                  <a:pt x="652" y="238"/>
                </a:lnTo>
                <a:lnTo>
                  <a:pt x="610" y="232"/>
                </a:lnTo>
                <a:lnTo>
                  <a:pt x="570" y="228"/>
                </a:lnTo>
                <a:lnTo>
                  <a:pt x="528" y="224"/>
                </a:lnTo>
                <a:lnTo>
                  <a:pt x="484" y="224"/>
                </a:lnTo>
                <a:lnTo>
                  <a:pt x="442" y="226"/>
                </a:lnTo>
                <a:lnTo>
                  <a:pt x="400" y="230"/>
                </a:lnTo>
                <a:lnTo>
                  <a:pt x="358" y="236"/>
                </a:lnTo>
                <a:lnTo>
                  <a:pt x="314" y="244"/>
                </a:lnTo>
                <a:lnTo>
                  <a:pt x="272" y="254"/>
                </a:lnTo>
                <a:lnTo>
                  <a:pt x="230" y="266"/>
                </a:lnTo>
                <a:lnTo>
                  <a:pt x="230" y="266"/>
                </a:lnTo>
                <a:lnTo>
                  <a:pt x="198" y="278"/>
                </a:lnTo>
                <a:lnTo>
                  <a:pt x="168" y="290"/>
                </a:lnTo>
                <a:lnTo>
                  <a:pt x="138" y="302"/>
                </a:lnTo>
                <a:lnTo>
                  <a:pt x="108" y="316"/>
                </a:lnTo>
                <a:lnTo>
                  <a:pt x="52" y="346"/>
                </a:lnTo>
                <a:lnTo>
                  <a:pt x="0" y="382"/>
                </a:lnTo>
                <a:lnTo>
                  <a:pt x="0" y="382"/>
                </a:lnTo>
                <a:lnTo>
                  <a:pt x="20" y="352"/>
                </a:lnTo>
                <a:lnTo>
                  <a:pt x="40" y="324"/>
                </a:lnTo>
                <a:lnTo>
                  <a:pt x="64" y="298"/>
                </a:lnTo>
                <a:lnTo>
                  <a:pt x="86" y="272"/>
                </a:lnTo>
                <a:lnTo>
                  <a:pt x="112" y="246"/>
                </a:lnTo>
                <a:lnTo>
                  <a:pt x="136" y="222"/>
                </a:lnTo>
                <a:lnTo>
                  <a:pt x="164" y="200"/>
                </a:lnTo>
                <a:lnTo>
                  <a:pt x="192" y="178"/>
                </a:lnTo>
                <a:lnTo>
                  <a:pt x="220" y="156"/>
                </a:lnTo>
                <a:lnTo>
                  <a:pt x="250" y="136"/>
                </a:lnTo>
                <a:lnTo>
                  <a:pt x="280" y="118"/>
                </a:lnTo>
                <a:lnTo>
                  <a:pt x="312" y="100"/>
                </a:lnTo>
                <a:lnTo>
                  <a:pt x="344" y="84"/>
                </a:lnTo>
                <a:lnTo>
                  <a:pt x="378" y="68"/>
                </a:lnTo>
                <a:lnTo>
                  <a:pt x="412" y="56"/>
                </a:lnTo>
                <a:lnTo>
                  <a:pt x="448" y="42"/>
                </a:lnTo>
                <a:lnTo>
                  <a:pt x="448" y="42"/>
                </a:lnTo>
                <a:lnTo>
                  <a:pt x="488" y="30"/>
                </a:lnTo>
                <a:lnTo>
                  <a:pt x="530" y="20"/>
                </a:lnTo>
                <a:lnTo>
                  <a:pt x="570" y="12"/>
                </a:lnTo>
                <a:lnTo>
                  <a:pt x="612" y="6"/>
                </a:lnTo>
                <a:lnTo>
                  <a:pt x="652" y="2"/>
                </a:lnTo>
                <a:lnTo>
                  <a:pt x="692" y="0"/>
                </a:lnTo>
                <a:lnTo>
                  <a:pt x="734" y="0"/>
                </a:lnTo>
                <a:lnTo>
                  <a:pt x="774" y="2"/>
                </a:lnTo>
                <a:lnTo>
                  <a:pt x="814" y="6"/>
                </a:lnTo>
                <a:lnTo>
                  <a:pt x="852" y="12"/>
                </a:lnTo>
                <a:lnTo>
                  <a:pt x="892" y="20"/>
                </a:lnTo>
                <a:lnTo>
                  <a:pt x="930" y="28"/>
                </a:lnTo>
                <a:lnTo>
                  <a:pt x="968" y="40"/>
                </a:lnTo>
                <a:lnTo>
                  <a:pt x="1006" y="52"/>
                </a:lnTo>
                <a:lnTo>
                  <a:pt x="1044" y="66"/>
                </a:lnTo>
                <a:lnTo>
                  <a:pt x="1080" y="82"/>
                </a:lnTo>
                <a:lnTo>
                  <a:pt x="1114" y="100"/>
                </a:lnTo>
                <a:lnTo>
                  <a:pt x="1150" y="118"/>
                </a:lnTo>
                <a:lnTo>
                  <a:pt x="1182" y="140"/>
                </a:lnTo>
                <a:lnTo>
                  <a:pt x="1216" y="162"/>
                </a:lnTo>
                <a:lnTo>
                  <a:pt x="1248" y="186"/>
                </a:lnTo>
                <a:lnTo>
                  <a:pt x="1278" y="210"/>
                </a:lnTo>
                <a:lnTo>
                  <a:pt x="1308" y="238"/>
                </a:lnTo>
                <a:lnTo>
                  <a:pt x="1336" y="266"/>
                </a:lnTo>
                <a:lnTo>
                  <a:pt x="1362" y="296"/>
                </a:lnTo>
                <a:lnTo>
                  <a:pt x="1388" y="326"/>
                </a:lnTo>
                <a:lnTo>
                  <a:pt x="1412" y="358"/>
                </a:lnTo>
                <a:lnTo>
                  <a:pt x="1436" y="392"/>
                </a:lnTo>
                <a:lnTo>
                  <a:pt x="1458" y="426"/>
                </a:lnTo>
                <a:lnTo>
                  <a:pt x="1476" y="462"/>
                </a:lnTo>
                <a:lnTo>
                  <a:pt x="1496" y="500"/>
                </a:lnTo>
                <a:lnTo>
                  <a:pt x="1512" y="538"/>
                </a:lnTo>
                <a:lnTo>
                  <a:pt x="1512" y="538"/>
                </a:lnTo>
                <a:lnTo>
                  <a:pt x="1542" y="530"/>
                </a:lnTo>
                <a:lnTo>
                  <a:pt x="1572" y="524"/>
                </a:lnTo>
                <a:lnTo>
                  <a:pt x="1604" y="520"/>
                </a:lnTo>
                <a:lnTo>
                  <a:pt x="1634" y="516"/>
                </a:lnTo>
                <a:lnTo>
                  <a:pt x="1664" y="514"/>
                </a:lnTo>
                <a:lnTo>
                  <a:pt x="1694" y="514"/>
                </a:lnTo>
                <a:lnTo>
                  <a:pt x="1724" y="516"/>
                </a:lnTo>
                <a:lnTo>
                  <a:pt x="1754" y="520"/>
                </a:lnTo>
                <a:lnTo>
                  <a:pt x="1782" y="524"/>
                </a:lnTo>
                <a:lnTo>
                  <a:pt x="1812" y="528"/>
                </a:lnTo>
                <a:lnTo>
                  <a:pt x="1840" y="536"/>
                </a:lnTo>
                <a:lnTo>
                  <a:pt x="1870" y="544"/>
                </a:lnTo>
                <a:lnTo>
                  <a:pt x="1898" y="554"/>
                </a:lnTo>
                <a:lnTo>
                  <a:pt x="1924" y="564"/>
                </a:lnTo>
                <a:lnTo>
                  <a:pt x="1952" y="576"/>
                </a:lnTo>
                <a:lnTo>
                  <a:pt x="1978" y="590"/>
                </a:lnTo>
                <a:lnTo>
                  <a:pt x="2004" y="604"/>
                </a:lnTo>
                <a:lnTo>
                  <a:pt x="2028" y="620"/>
                </a:lnTo>
                <a:lnTo>
                  <a:pt x="2052" y="636"/>
                </a:lnTo>
                <a:lnTo>
                  <a:pt x="2076" y="654"/>
                </a:lnTo>
                <a:lnTo>
                  <a:pt x="2098" y="674"/>
                </a:lnTo>
                <a:lnTo>
                  <a:pt x="2120" y="694"/>
                </a:lnTo>
                <a:lnTo>
                  <a:pt x="2142" y="716"/>
                </a:lnTo>
                <a:lnTo>
                  <a:pt x="2160" y="738"/>
                </a:lnTo>
                <a:lnTo>
                  <a:pt x="2180" y="760"/>
                </a:lnTo>
                <a:lnTo>
                  <a:pt x="2198" y="784"/>
                </a:lnTo>
                <a:lnTo>
                  <a:pt x="2214" y="810"/>
                </a:lnTo>
                <a:lnTo>
                  <a:pt x="2230" y="836"/>
                </a:lnTo>
                <a:lnTo>
                  <a:pt x="2244" y="864"/>
                </a:lnTo>
                <a:lnTo>
                  <a:pt x="2258" y="892"/>
                </a:lnTo>
                <a:lnTo>
                  <a:pt x="2270" y="920"/>
                </a:lnTo>
                <a:lnTo>
                  <a:pt x="2280" y="950"/>
                </a:lnTo>
                <a:lnTo>
                  <a:pt x="2280" y="950"/>
                </a:lnTo>
                <a:lnTo>
                  <a:pt x="2288" y="982"/>
                </a:lnTo>
                <a:lnTo>
                  <a:pt x="2296" y="1012"/>
                </a:lnTo>
                <a:lnTo>
                  <a:pt x="2302" y="1044"/>
                </a:lnTo>
                <a:lnTo>
                  <a:pt x="2306" y="1076"/>
                </a:lnTo>
                <a:lnTo>
                  <a:pt x="2310" y="1106"/>
                </a:lnTo>
                <a:lnTo>
                  <a:pt x="2310" y="1138"/>
                </a:lnTo>
                <a:lnTo>
                  <a:pt x="2310" y="1168"/>
                </a:lnTo>
                <a:lnTo>
                  <a:pt x="2308" y="1198"/>
                </a:lnTo>
                <a:lnTo>
                  <a:pt x="2304" y="1230"/>
                </a:lnTo>
                <a:lnTo>
                  <a:pt x="2300" y="1260"/>
                </a:lnTo>
                <a:lnTo>
                  <a:pt x="2294" y="1290"/>
                </a:lnTo>
                <a:lnTo>
                  <a:pt x="2286" y="1318"/>
                </a:lnTo>
                <a:lnTo>
                  <a:pt x="2276" y="1348"/>
                </a:lnTo>
                <a:lnTo>
                  <a:pt x="2266" y="1376"/>
                </a:lnTo>
                <a:lnTo>
                  <a:pt x="2254" y="1404"/>
                </a:lnTo>
                <a:lnTo>
                  <a:pt x="2242" y="1432"/>
                </a:lnTo>
                <a:lnTo>
                  <a:pt x="2228" y="1458"/>
                </a:lnTo>
                <a:lnTo>
                  <a:pt x="2212" y="1484"/>
                </a:lnTo>
                <a:lnTo>
                  <a:pt x="2194" y="1508"/>
                </a:lnTo>
                <a:lnTo>
                  <a:pt x="2176" y="1534"/>
                </a:lnTo>
                <a:lnTo>
                  <a:pt x="2158" y="1556"/>
                </a:lnTo>
                <a:lnTo>
                  <a:pt x="2136" y="1580"/>
                </a:lnTo>
                <a:lnTo>
                  <a:pt x="2116" y="1600"/>
                </a:lnTo>
                <a:lnTo>
                  <a:pt x="2092" y="1622"/>
                </a:lnTo>
                <a:lnTo>
                  <a:pt x="2070" y="1642"/>
                </a:lnTo>
                <a:lnTo>
                  <a:pt x="2044" y="1660"/>
                </a:lnTo>
                <a:lnTo>
                  <a:pt x="2018" y="1676"/>
                </a:lnTo>
                <a:lnTo>
                  <a:pt x="1992" y="1692"/>
                </a:lnTo>
                <a:lnTo>
                  <a:pt x="1964" y="1708"/>
                </a:lnTo>
                <a:lnTo>
                  <a:pt x="1936" y="1722"/>
                </a:lnTo>
                <a:lnTo>
                  <a:pt x="1906" y="1734"/>
                </a:lnTo>
                <a:lnTo>
                  <a:pt x="1874" y="1744"/>
                </a:lnTo>
                <a:lnTo>
                  <a:pt x="1874" y="17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48" name="1 Título">
            <a:extLst>
              <a:ext uri="{FF2B5EF4-FFF2-40B4-BE49-F238E27FC236}">
                <a16:creationId xmlns:a16="http://schemas.microsoft.com/office/drawing/2014/main" id="{89210F65-7350-45E5-8765-27F81201593A}"/>
              </a:ext>
            </a:extLst>
          </p:cNvPr>
          <p:cNvSpPr txBox="1">
            <a:spLocks/>
          </p:cNvSpPr>
          <p:nvPr/>
        </p:nvSpPr>
        <p:spPr>
          <a:xfrm>
            <a:off x="7424457" y="4365104"/>
            <a:ext cx="1479061" cy="899074"/>
          </a:xfrm>
          <a:prstGeom prst="rect">
            <a:avLst/>
          </a:prstGeom>
          <a:effectLst>
            <a:innerShdw blurRad="63500" dist="50800" dir="13500000">
              <a:prstClr val="black">
                <a:alpha val="50000"/>
              </a:prstClr>
            </a:innerShdw>
          </a:effectLst>
        </p:spPr>
        <p:txBody>
          <a:bodyPr vert="horz" lIns="102393" tIns="51197" rIns="102393" bIns="51197" rtlCol="0" anchor="t">
            <a:noAutofit/>
          </a:bodyPr>
          <a:lstStyle/>
          <a:p>
            <a:pPr algn="ctr" defTabSz="1023935">
              <a:spcBef>
                <a:spcPct val="0"/>
              </a:spcBef>
              <a:defRPr/>
            </a:pPr>
            <a:r>
              <a:rPr lang="es-ES" sz="2400" b="1" dirty="0">
                <a:solidFill>
                  <a:schemeClr val="bg1"/>
                </a:solidFill>
                <a:effectLst>
                  <a:innerShdw blurRad="63500" dist="50800" dir="13500000">
                    <a:prstClr val="black">
                      <a:alpha val="50000"/>
                    </a:prstClr>
                  </a:innerShdw>
                </a:effectLst>
                <a:latin typeface="Arial" pitchFamily="34" charset="0"/>
              </a:rPr>
              <a:t>SEITON</a:t>
            </a:r>
            <a:endParaRPr lang="en-US" sz="2400" b="1" dirty="0">
              <a:solidFill>
                <a:schemeClr val="bg1"/>
              </a:solidFill>
              <a:effectLst>
                <a:innerShdw blurRad="63500" dist="50800" dir="13500000">
                  <a:prstClr val="black">
                    <a:alpha val="50000"/>
                  </a:prstClr>
                </a:innerShdw>
              </a:effectLst>
              <a:latin typeface="Arial" pitchFamily="34" charset="0"/>
            </a:endParaRPr>
          </a:p>
        </p:txBody>
      </p:sp>
      <p:pic>
        <p:nvPicPr>
          <p:cNvPr id="63" name="Picture 10" descr="Image associÃ©e">
            <a:extLst>
              <a:ext uri="{FF2B5EF4-FFF2-40B4-BE49-F238E27FC236}">
                <a16:creationId xmlns:a16="http://schemas.microsoft.com/office/drawing/2014/main" id="{029AFD63-24B6-4E16-9830-DCC1ACAFFB2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465" t="58160" r="82491" b="11086"/>
          <a:stretch/>
        </p:blipFill>
        <p:spPr bwMode="auto">
          <a:xfrm>
            <a:off x="7887644" y="3764122"/>
            <a:ext cx="388594" cy="660662"/>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020CC5B-D6FE-4B23-A898-BB7A5A70F215}"/>
              </a:ext>
            </a:extLst>
          </p:cNvPr>
          <p:cNvSpPr txBox="1"/>
          <p:nvPr/>
        </p:nvSpPr>
        <p:spPr>
          <a:xfrm>
            <a:off x="8106835" y="2021999"/>
            <a:ext cx="4274121" cy="523220"/>
          </a:xfrm>
          <a:prstGeom prst="rect">
            <a:avLst/>
          </a:prstGeom>
          <a:noFill/>
        </p:spPr>
        <p:txBody>
          <a:bodyPr wrap="square" rtlCol="0">
            <a:spAutoFit/>
          </a:bodyPr>
          <a:lstStyle/>
          <a:p>
            <a:r>
              <a:rPr lang="fr-FR" sz="2800" b="1" dirty="0">
                <a:latin typeface="Tw Cen MT" panose="020B0602020104020603" pitchFamily="34" charset="0"/>
              </a:rPr>
              <a:t>Éliminer, débarrasser, trier</a:t>
            </a:r>
            <a:endParaRPr lang="fr-FR" sz="2800" b="1" dirty="0"/>
          </a:p>
        </p:txBody>
      </p:sp>
      <p:pic>
        <p:nvPicPr>
          <p:cNvPr id="15" name="Image 14">
            <a:extLst>
              <a:ext uri="{FF2B5EF4-FFF2-40B4-BE49-F238E27FC236}">
                <a16:creationId xmlns:a16="http://schemas.microsoft.com/office/drawing/2014/main" id="{538299BA-E4DF-4265-8210-CA4CAF6771E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8737" r="14099" b="15350"/>
          <a:stretch/>
        </p:blipFill>
        <p:spPr>
          <a:xfrm>
            <a:off x="9393544" y="4797152"/>
            <a:ext cx="2030254" cy="2023983"/>
          </a:xfrm>
          <a:prstGeom prst="rect">
            <a:avLst/>
          </a:prstGeom>
          <a:ln>
            <a:noFill/>
          </a:ln>
          <a:effectLst>
            <a:softEdge rad="112500"/>
          </a:effectLst>
        </p:spPr>
      </p:pic>
      <p:sp>
        <p:nvSpPr>
          <p:cNvPr id="59" name="1 Título">
            <a:extLst>
              <a:ext uri="{FF2B5EF4-FFF2-40B4-BE49-F238E27FC236}">
                <a16:creationId xmlns:a16="http://schemas.microsoft.com/office/drawing/2014/main" id="{2038C98C-07FD-4202-B9D9-03E9DB5A3CE7}"/>
              </a:ext>
            </a:extLst>
          </p:cNvPr>
          <p:cNvSpPr txBox="1">
            <a:spLocks/>
          </p:cNvSpPr>
          <p:nvPr/>
        </p:nvSpPr>
        <p:spPr>
          <a:xfrm>
            <a:off x="5392736" y="3542973"/>
            <a:ext cx="1539489" cy="881810"/>
          </a:xfrm>
          <a:prstGeom prst="rect">
            <a:avLst/>
          </a:prstGeom>
          <a:effectLst>
            <a:innerShdw blurRad="63500" dist="50800" dir="13500000">
              <a:prstClr val="black">
                <a:alpha val="50000"/>
              </a:prstClr>
            </a:innerShdw>
          </a:effectLst>
        </p:spPr>
        <p:txBody>
          <a:bodyPr vert="horz" lIns="102393" tIns="51197" rIns="102393" bIns="51197" rtlCol="0" anchor="t">
            <a:noAutofit/>
          </a:bodyPr>
          <a:lstStyle/>
          <a:p>
            <a:pPr algn="ctr" defTabSz="1023935">
              <a:spcBef>
                <a:spcPct val="0"/>
              </a:spcBef>
              <a:defRPr/>
            </a:pPr>
            <a:r>
              <a:rPr lang="en-US" sz="5400" b="1" dirty="0">
                <a:solidFill>
                  <a:srgbClr val="002060"/>
                </a:solidFill>
                <a:effectLst>
                  <a:outerShdw blurRad="50800" dist="38100" dir="2700000" algn="tl" rotWithShape="0">
                    <a:prstClr val="black">
                      <a:alpha val="40000"/>
                    </a:prstClr>
                  </a:outerShdw>
                </a:effectLst>
                <a:latin typeface="Arial" pitchFamily="34" charset="0"/>
                <a:ea typeface="+mj-ea"/>
                <a:cs typeface="+mj-cs"/>
              </a:rPr>
              <a:t>5S</a:t>
            </a:r>
          </a:p>
        </p:txBody>
      </p:sp>
      <p:sp>
        <p:nvSpPr>
          <p:cNvPr id="54" name="ZoneTexte 53">
            <a:extLst>
              <a:ext uri="{FF2B5EF4-FFF2-40B4-BE49-F238E27FC236}">
                <a16:creationId xmlns:a16="http://schemas.microsoft.com/office/drawing/2014/main" id="{66CA09EA-2B6D-41FC-8B85-051CC50060A5}"/>
              </a:ext>
            </a:extLst>
          </p:cNvPr>
          <p:cNvSpPr txBox="1"/>
          <p:nvPr/>
        </p:nvSpPr>
        <p:spPr>
          <a:xfrm>
            <a:off x="5287743" y="4737014"/>
            <a:ext cx="4274121" cy="523220"/>
          </a:xfrm>
          <a:prstGeom prst="rect">
            <a:avLst/>
          </a:prstGeom>
          <a:noFill/>
        </p:spPr>
        <p:txBody>
          <a:bodyPr wrap="square" rtlCol="0">
            <a:spAutoFit/>
          </a:bodyPr>
          <a:lstStyle/>
          <a:p>
            <a:r>
              <a:rPr lang="fr-FR" sz="2800" b="1" dirty="0">
                <a:latin typeface="Tw Cen MT" panose="020B0602020104020603" pitchFamily="34" charset="0"/>
              </a:rPr>
              <a:t>Nettoyer</a:t>
            </a:r>
            <a:endParaRPr lang="fr-FR" sz="2800" b="1" dirty="0"/>
          </a:p>
        </p:txBody>
      </p:sp>
      <p:pic>
        <p:nvPicPr>
          <p:cNvPr id="23" name="Image 22">
            <a:extLst>
              <a:ext uri="{FF2B5EF4-FFF2-40B4-BE49-F238E27FC236}">
                <a16:creationId xmlns:a16="http://schemas.microsoft.com/office/drawing/2014/main" id="{1EAFC0CC-B6A6-40DD-AF62-377676EACD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72337" y="1664387"/>
            <a:ext cx="4274121" cy="2849414"/>
          </a:xfrm>
          <a:prstGeom prst="rect">
            <a:avLst/>
          </a:prstGeom>
        </p:spPr>
      </p:pic>
      <p:sp>
        <p:nvSpPr>
          <p:cNvPr id="39" name="Freeform 5">
            <a:extLst>
              <a:ext uri="{FF2B5EF4-FFF2-40B4-BE49-F238E27FC236}">
                <a16:creationId xmlns:a16="http://schemas.microsoft.com/office/drawing/2014/main" id="{A94FC6AA-7E15-4E5E-9D18-704EBD81DF6B}"/>
              </a:ext>
            </a:extLst>
          </p:cNvPr>
          <p:cNvSpPr>
            <a:spLocks/>
          </p:cNvSpPr>
          <p:nvPr/>
        </p:nvSpPr>
        <p:spPr bwMode="auto">
          <a:xfrm>
            <a:off x="5143982" y="1482935"/>
            <a:ext cx="2962853" cy="2867835"/>
          </a:xfrm>
          <a:custGeom>
            <a:avLst/>
            <a:gdLst>
              <a:gd name="T0" fmla="*/ 1684 w 2058"/>
              <a:gd name="T1" fmla="*/ 1208 h 1992"/>
              <a:gd name="T2" fmla="*/ 1550 w 2058"/>
              <a:gd name="T3" fmla="*/ 1072 h 1992"/>
              <a:gd name="T4" fmla="*/ 1388 w 2058"/>
              <a:gd name="T5" fmla="*/ 968 h 1992"/>
              <a:gd name="T6" fmla="*/ 1206 w 2058"/>
              <a:gd name="T7" fmla="*/ 900 h 1992"/>
              <a:gd name="T8" fmla="*/ 1006 w 2058"/>
              <a:gd name="T9" fmla="*/ 878 h 1992"/>
              <a:gd name="T10" fmla="*/ 874 w 2058"/>
              <a:gd name="T11" fmla="*/ 888 h 1992"/>
              <a:gd name="T12" fmla="*/ 710 w 2058"/>
              <a:gd name="T13" fmla="*/ 930 h 1992"/>
              <a:gd name="T14" fmla="*/ 560 w 2058"/>
              <a:gd name="T15" fmla="*/ 1002 h 1992"/>
              <a:gd name="T16" fmla="*/ 426 w 2058"/>
              <a:gd name="T17" fmla="*/ 1102 h 1992"/>
              <a:gd name="T18" fmla="*/ 316 w 2058"/>
              <a:gd name="T19" fmla="*/ 1224 h 1992"/>
              <a:gd name="T20" fmla="*/ 230 w 2058"/>
              <a:gd name="T21" fmla="*/ 1366 h 1992"/>
              <a:gd name="T22" fmla="*/ 172 w 2058"/>
              <a:gd name="T23" fmla="*/ 1524 h 1992"/>
              <a:gd name="T24" fmla="*/ 146 w 2058"/>
              <a:gd name="T25" fmla="*/ 1694 h 1992"/>
              <a:gd name="T26" fmla="*/ 146 w 2058"/>
              <a:gd name="T27" fmla="*/ 1804 h 1992"/>
              <a:gd name="T28" fmla="*/ 182 w 2058"/>
              <a:gd name="T29" fmla="*/ 1992 h 1992"/>
              <a:gd name="T30" fmla="*/ 124 w 2058"/>
              <a:gd name="T31" fmla="*/ 1906 h 1992"/>
              <a:gd name="T32" fmla="*/ 60 w 2058"/>
              <a:gd name="T33" fmla="*/ 1780 h 1992"/>
              <a:gd name="T34" fmla="*/ 18 w 2058"/>
              <a:gd name="T35" fmla="*/ 1644 h 1992"/>
              <a:gd name="T36" fmla="*/ 0 w 2058"/>
              <a:gd name="T37" fmla="*/ 1498 h 1992"/>
              <a:gd name="T38" fmla="*/ 4 w 2058"/>
              <a:gd name="T39" fmla="*/ 1378 h 1992"/>
              <a:gd name="T40" fmla="*/ 34 w 2058"/>
              <a:gd name="T41" fmla="*/ 1216 h 1992"/>
              <a:gd name="T42" fmla="*/ 94 w 2058"/>
              <a:gd name="T43" fmla="*/ 1068 h 1992"/>
              <a:gd name="T44" fmla="*/ 180 w 2058"/>
              <a:gd name="T45" fmla="*/ 934 h 1992"/>
              <a:gd name="T46" fmla="*/ 288 w 2058"/>
              <a:gd name="T47" fmla="*/ 818 h 1992"/>
              <a:gd name="T48" fmla="*/ 416 w 2058"/>
              <a:gd name="T49" fmla="*/ 724 h 1992"/>
              <a:gd name="T50" fmla="*/ 558 w 2058"/>
              <a:gd name="T51" fmla="*/ 654 h 1992"/>
              <a:gd name="T52" fmla="*/ 716 w 2058"/>
              <a:gd name="T53" fmla="*/ 612 h 1992"/>
              <a:gd name="T54" fmla="*/ 800 w 2058"/>
              <a:gd name="T55" fmla="*/ 572 h 1992"/>
              <a:gd name="T56" fmla="*/ 824 w 2058"/>
              <a:gd name="T57" fmla="*/ 452 h 1992"/>
              <a:gd name="T58" fmla="*/ 868 w 2058"/>
              <a:gd name="T59" fmla="*/ 340 h 1992"/>
              <a:gd name="T60" fmla="*/ 932 w 2058"/>
              <a:gd name="T61" fmla="*/ 242 h 1992"/>
              <a:gd name="T62" fmla="*/ 1014 w 2058"/>
              <a:gd name="T63" fmla="*/ 156 h 1992"/>
              <a:gd name="T64" fmla="*/ 1108 w 2058"/>
              <a:gd name="T65" fmla="*/ 86 h 1992"/>
              <a:gd name="T66" fmla="*/ 1216 w 2058"/>
              <a:gd name="T67" fmla="*/ 36 h 1992"/>
              <a:gd name="T68" fmla="*/ 1334 w 2058"/>
              <a:gd name="T69" fmla="*/ 6 h 1992"/>
              <a:gd name="T70" fmla="*/ 1428 w 2058"/>
              <a:gd name="T71" fmla="*/ 0 h 1992"/>
              <a:gd name="T72" fmla="*/ 1554 w 2058"/>
              <a:gd name="T73" fmla="*/ 12 h 1992"/>
              <a:gd name="T74" fmla="*/ 1674 w 2058"/>
              <a:gd name="T75" fmla="*/ 50 h 1992"/>
              <a:gd name="T76" fmla="*/ 1780 w 2058"/>
              <a:gd name="T77" fmla="*/ 108 h 1992"/>
              <a:gd name="T78" fmla="*/ 1874 w 2058"/>
              <a:gd name="T79" fmla="*/ 184 h 1992"/>
              <a:gd name="T80" fmla="*/ 1950 w 2058"/>
              <a:gd name="T81" fmla="*/ 278 h 1992"/>
              <a:gd name="T82" fmla="*/ 2008 w 2058"/>
              <a:gd name="T83" fmla="*/ 384 h 1992"/>
              <a:gd name="T84" fmla="*/ 2046 w 2058"/>
              <a:gd name="T85" fmla="*/ 504 h 1992"/>
              <a:gd name="T86" fmla="*/ 2058 w 2058"/>
              <a:gd name="T87" fmla="*/ 630 h 1992"/>
              <a:gd name="T88" fmla="*/ 2042 w 2058"/>
              <a:gd name="T89" fmla="*/ 770 h 1992"/>
              <a:gd name="T90" fmla="*/ 1976 w 2058"/>
              <a:gd name="T91" fmla="*/ 940 h 1992"/>
              <a:gd name="T92" fmla="*/ 1868 w 2058"/>
              <a:gd name="T93" fmla="*/ 1082 h 1992"/>
              <a:gd name="T94" fmla="*/ 1724 w 2058"/>
              <a:gd name="T95" fmla="*/ 1186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58" h="1992">
                <a:moveTo>
                  <a:pt x="1684" y="1206"/>
                </a:moveTo>
                <a:lnTo>
                  <a:pt x="1684" y="1206"/>
                </a:lnTo>
                <a:lnTo>
                  <a:pt x="1684" y="1208"/>
                </a:lnTo>
                <a:lnTo>
                  <a:pt x="1684" y="1208"/>
                </a:lnTo>
                <a:lnTo>
                  <a:pt x="1652" y="1170"/>
                </a:lnTo>
                <a:lnTo>
                  <a:pt x="1620" y="1136"/>
                </a:lnTo>
                <a:lnTo>
                  <a:pt x="1586" y="1102"/>
                </a:lnTo>
                <a:lnTo>
                  <a:pt x="1550" y="1072"/>
                </a:lnTo>
                <a:lnTo>
                  <a:pt x="1512" y="1042"/>
                </a:lnTo>
                <a:lnTo>
                  <a:pt x="1472" y="1014"/>
                </a:lnTo>
                <a:lnTo>
                  <a:pt x="1432" y="990"/>
                </a:lnTo>
                <a:lnTo>
                  <a:pt x="1388" y="968"/>
                </a:lnTo>
                <a:lnTo>
                  <a:pt x="1344" y="946"/>
                </a:lnTo>
                <a:lnTo>
                  <a:pt x="1300" y="930"/>
                </a:lnTo>
                <a:lnTo>
                  <a:pt x="1252" y="914"/>
                </a:lnTo>
                <a:lnTo>
                  <a:pt x="1206" y="900"/>
                </a:lnTo>
                <a:lnTo>
                  <a:pt x="1156" y="890"/>
                </a:lnTo>
                <a:lnTo>
                  <a:pt x="1108" y="884"/>
                </a:lnTo>
                <a:lnTo>
                  <a:pt x="1056" y="880"/>
                </a:lnTo>
                <a:lnTo>
                  <a:pt x="1006" y="878"/>
                </a:lnTo>
                <a:lnTo>
                  <a:pt x="1006" y="878"/>
                </a:lnTo>
                <a:lnTo>
                  <a:pt x="962" y="878"/>
                </a:lnTo>
                <a:lnTo>
                  <a:pt x="918" y="882"/>
                </a:lnTo>
                <a:lnTo>
                  <a:pt x="874" y="888"/>
                </a:lnTo>
                <a:lnTo>
                  <a:pt x="832" y="896"/>
                </a:lnTo>
                <a:lnTo>
                  <a:pt x="790" y="904"/>
                </a:lnTo>
                <a:lnTo>
                  <a:pt x="750" y="916"/>
                </a:lnTo>
                <a:lnTo>
                  <a:pt x="710" y="930"/>
                </a:lnTo>
                <a:lnTo>
                  <a:pt x="670" y="946"/>
                </a:lnTo>
                <a:lnTo>
                  <a:pt x="632" y="962"/>
                </a:lnTo>
                <a:lnTo>
                  <a:pt x="596" y="982"/>
                </a:lnTo>
                <a:lnTo>
                  <a:pt x="560" y="1002"/>
                </a:lnTo>
                <a:lnTo>
                  <a:pt x="524" y="1024"/>
                </a:lnTo>
                <a:lnTo>
                  <a:pt x="490" y="1048"/>
                </a:lnTo>
                <a:lnTo>
                  <a:pt x="458" y="1074"/>
                </a:lnTo>
                <a:lnTo>
                  <a:pt x="426" y="1102"/>
                </a:lnTo>
                <a:lnTo>
                  <a:pt x="396" y="1130"/>
                </a:lnTo>
                <a:lnTo>
                  <a:pt x="368" y="1160"/>
                </a:lnTo>
                <a:lnTo>
                  <a:pt x="342" y="1190"/>
                </a:lnTo>
                <a:lnTo>
                  <a:pt x="316" y="1224"/>
                </a:lnTo>
                <a:lnTo>
                  <a:pt x="292" y="1258"/>
                </a:lnTo>
                <a:lnTo>
                  <a:pt x="270" y="1292"/>
                </a:lnTo>
                <a:lnTo>
                  <a:pt x="248" y="1328"/>
                </a:lnTo>
                <a:lnTo>
                  <a:pt x="230" y="1366"/>
                </a:lnTo>
                <a:lnTo>
                  <a:pt x="212" y="1404"/>
                </a:lnTo>
                <a:lnTo>
                  <a:pt x="196" y="1442"/>
                </a:lnTo>
                <a:lnTo>
                  <a:pt x="184" y="1482"/>
                </a:lnTo>
                <a:lnTo>
                  <a:pt x="172" y="1524"/>
                </a:lnTo>
                <a:lnTo>
                  <a:pt x="162" y="1566"/>
                </a:lnTo>
                <a:lnTo>
                  <a:pt x="154" y="1608"/>
                </a:lnTo>
                <a:lnTo>
                  <a:pt x="148" y="1650"/>
                </a:lnTo>
                <a:lnTo>
                  <a:pt x="146" y="1694"/>
                </a:lnTo>
                <a:lnTo>
                  <a:pt x="144" y="1738"/>
                </a:lnTo>
                <a:lnTo>
                  <a:pt x="144" y="1738"/>
                </a:lnTo>
                <a:lnTo>
                  <a:pt x="146" y="1772"/>
                </a:lnTo>
                <a:lnTo>
                  <a:pt x="146" y="1804"/>
                </a:lnTo>
                <a:lnTo>
                  <a:pt x="150" y="1836"/>
                </a:lnTo>
                <a:lnTo>
                  <a:pt x="154" y="1868"/>
                </a:lnTo>
                <a:lnTo>
                  <a:pt x="166" y="1932"/>
                </a:lnTo>
                <a:lnTo>
                  <a:pt x="182" y="1992"/>
                </a:lnTo>
                <a:lnTo>
                  <a:pt x="182" y="1992"/>
                </a:lnTo>
                <a:lnTo>
                  <a:pt x="162" y="1964"/>
                </a:lnTo>
                <a:lnTo>
                  <a:pt x="142" y="1936"/>
                </a:lnTo>
                <a:lnTo>
                  <a:pt x="124" y="1906"/>
                </a:lnTo>
                <a:lnTo>
                  <a:pt x="106" y="1876"/>
                </a:lnTo>
                <a:lnTo>
                  <a:pt x="90" y="1844"/>
                </a:lnTo>
                <a:lnTo>
                  <a:pt x="74" y="1814"/>
                </a:lnTo>
                <a:lnTo>
                  <a:pt x="60" y="1780"/>
                </a:lnTo>
                <a:lnTo>
                  <a:pt x="48" y="1748"/>
                </a:lnTo>
                <a:lnTo>
                  <a:pt x="36" y="1714"/>
                </a:lnTo>
                <a:lnTo>
                  <a:pt x="28" y="1680"/>
                </a:lnTo>
                <a:lnTo>
                  <a:pt x="18" y="1644"/>
                </a:lnTo>
                <a:lnTo>
                  <a:pt x="12" y="1608"/>
                </a:lnTo>
                <a:lnTo>
                  <a:pt x="6" y="1572"/>
                </a:lnTo>
                <a:lnTo>
                  <a:pt x="2" y="1536"/>
                </a:lnTo>
                <a:lnTo>
                  <a:pt x="0" y="1498"/>
                </a:lnTo>
                <a:lnTo>
                  <a:pt x="0" y="1462"/>
                </a:lnTo>
                <a:lnTo>
                  <a:pt x="0" y="1462"/>
                </a:lnTo>
                <a:lnTo>
                  <a:pt x="0" y="1420"/>
                </a:lnTo>
                <a:lnTo>
                  <a:pt x="4" y="1378"/>
                </a:lnTo>
                <a:lnTo>
                  <a:pt x="8" y="1336"/>
                </a:lnTo>
                <a:lnTo>
                  <a:pt x="16" y="1296"/>
                </a:lnTo>
                <a:lnTo>
                  <a:pt x="24" y="1256"/>
                </a:lnTo>
                <a:lnTo>
                  <a:pt x="34" y="1216"/>
                </a:lnTo>
                <a:lnTo>
                  <a:pt x="48" y="1178"/>
                </a:lnTo>
                <a:lnTo>
                  <a:pt x="62" y="1140"/>
                </a:lnTo>
                <a:lnTo>
                  <a:pt x="78" y="1104"/>
                </a:lnTo>
                <a:lnTo>
                  <a:pt x="94" y="1068"/>
                </a:lnTo>
                <a:lnTo>
                  <a:pt x="114" y="1032"/>
                </a:lnTo>
                <a:lnTo>
                  <a:pt x="134" y="998"/>
                </a:lnTo>
                <a:lnTo>
                  <a:pt x="156" y="966"/>
                </a:lnTo>
                <a:lnTo>
                  <a:pt x="180" y="934"/>
                </a:lnTo>
                <a:lnTo>
                  <a:pt x="206" y="902"/>
                </a:lnTo>
                <a:lnTo>
                  <a:pt x="232" y="874"/>
                </a:lnTo>
                <a:lnTo>
                  <a:pt x="260" y="846"/>
                </a:lnTo>
                <a:lnTo>
                  <a:pt x="288" y="818"/>
                </a:lnTo>
                <a:lnTo>
                  <a:pt x="318" y="792"/>
                </a:lnTo>
                <a:lnTo>
                  <a:pt x="350" y="768"/>
                </a:lnTo>
                <a:lnTo>
                  <a:pt x="382" y="746"/>
                </a:lnTo>
                <a:lnTo>
                  <a:pt x="416" y="724"/>
                </a:lnTo>
                <a:lnTo>
                  <a:pt x="450" y="704"/>
                </a:lnTo>
                <a:lnTo>
                  <a:pt x="486" y="686"/>
                </a:lnTo>
                <a:lnTo>
                  <a:pt x="522" y="670"/>
                </a:lnTo>
                <a:lnTo>
                  <a:pt x="558" y="654"/>
                </a:lnTo>
                <a:lnTo>
                  <a:pt x="596" y="642"/>
                </a:lnTo>
                <a:lnTo>
                  <a:pt x="636" y="630"/>
                </a:lnTo>
                <a:lnTo>
                  <a:pt x="676" y="620"/>
                </a:lnTo>
                <a:lnTo>
                  <a:pt x="716" y="612"/>
                </a:lnTo>
                <a:lnTo>
                  <a:pt x="756" y="606"/>
                </a:lnTo>
                <a:lnTo>
                  <a:pt x="798" y="602"/>
                </a:lnTo>
                <a:lnTo>
                  <a:pt x="798" y="602"/>
                </a:lnTo>
                <a:lnTo>
                  <a:pt x="800" y="572"/>
                </a:lnTo>
                <a:lnTo>
                  <a:pt x="804" y="540"/>
                </a:lnTo>
                <a:lnTo>
                  <a:pt x="810" y="510"/>
                </a:lnTo>
                <a:lnTo>
                  <a:pt x="816" y="480"/>
                </a:lnTo>
                <a:lnTo>
                  <a:pt x="824" y="452"/>
                </a:lnTo>
                <a:lnTo>
                  <a:pt x="832" y="422"/>
                </a:lnTo>
                <a:lnTo>
                  <a:pt x="844" y="394"/>
                </a:lnTo>
                <a:lnTo>
                  <a:pt x="856" y="368"/>
                </a:lnTo>
                <a:lnTo>
                  <a:pt x="868" y="340"/>
                </a:lnTo>
                <a:lnTo>
                  <a:pt x="882" y="314"/>
                </a:lnTo>
                <a:lnTo>
                  <a:pt x="898" y="290"/>
                </a:lnTo>
                <a:lnTo>
                  <a:pt x="914" y="264"/>
                </a:lnTo>
                <a:lnTo>
                  <a:pt x="932" y="242"/>
                </a:lnTo>
                <a:lnTo>
                  <a:pt x="952" y="218"/>
                </a:lnTo>
                <a:lnTo>
                  <a:pt x="970" y="196"/>
                </a:lnTo>
                <a:lnTo>
                  <a:pt x="992" y="176"/>
                </a:lnTo>
                <a:lnTo>
                  <a:pt x="1014" y="156"/>
                </a:lnTo>
                <a:lnTo>
                  <a:pt x="1036" y="136"/>
                </a:lnTo>
                <a:lnTo>
                  <a:pt x="1060" y="120"/>
                </a:lnTo>
                <a:lnTo>
                  <a:pt x="1084" y="102"/>
                </a:lnTo>
                <a:lnTo>
                  <a:pt x="1108" y="86"/>
                </a:lnTo>
                <a:lnTo>
                  <a:pt x="1134" y="72"/>
                </a:lnTo>
                <a:lnTo>
                  <a:pt x="1162" y="60"/>
                </a:lnTo>
                <a:lnTo>
                  <a:pt x="1188" y="48"/>
                </a:lnTo>
                <a:lnTo>
                  <a:pt x="1216" y="36"/>
                </a:lnTo>
                <a:lnTo>
                  <a:pt x="1246" y="26"/>
                </a:lnTo>
                <a:lnTo>
                  <a:pt x="1274" y="18"/>
                </a:lnTo>
                <a:lnTo>
                  <a:pt x="1304" y="12"/>
                </a:lnTo>
                <a:lnTo>
                  <a:pt x="1334" y="6"/>
                </a:lnTo>
                <a:lnTo>
                  <a:pt x="1366" y="4"/>
                </a:lnTo>
                <a:lnTo>
                  <a:pt x="1396" y="0"/>
                </a:lnTo>
                <a:lnTo>
                  <a:pt x="1428" y="0"/>
                </a:lnTo>
                <a:lnTo>
                  <a:pt x="1428" y="0"/>
                </a:lnTo>
                <a:lnTo>
                  <a:pt x="1460" y="0"/>
                </a:lnTo>
                <a:lnTo>
                  <a:pt x="1492" y="4"/>
                </a:lnTo>
                <a:lnTo>
                  <a:pt x="1524" y="8"/>
                </a:lnTo>
                <a:lnTo>
                  <a:pt x="1554" y="12"/>
                </a:lnTo>
                <a:lnTo>
                  <a:pt x="1586" y="20"/>
                </a:lnTo>
                <a:lnTo>
                  <a:pt x="1616" y="28"/>
                </a:lnTo>
                <a:lnTo>
                  <a:pt x="1644" y="38"/>
                </a:lnTo>
                <a:lnTo>
                  <a:pt x="1674" y="50"/>
                </a:lnTo>
                <a:lnTo>
                  <a:pt x="1702" y="62"/>
                </a:lnTo>
                <a:lnTo>
                  <a:pt x="1728" y="76"/>
                </a:lnTo>
                <a:lnTo>
                  <a:pt x="1754" y="92"/>
                </a:lnTo>
                <a:lnTo>
                  <a:pt x="1780" y="108"/>
                </a:lnTo>
                <a:lnTo>
                  <a:pt x="1804" y="126"/>
                </a:lnTo>
                <a:lnTo>
                  <a:pt x="1828" y="144"/>
                </a:lnTo>
                <a:lnTo>
                  <a:pt x="1852" y="164"/>
                </a:lnTo>
                <a:lnTo>
                  <a:pt x="1874" y="184"/>
                </a:lnTo>
                <a:lnTo>
                  <a:pt x="1894" y="206"/>
                </a:lnTo>
                <a:lnTo>
                  <a:pt x="1914" y="230"/>
                </a:lnTo>
                <a:lnTo>
                  <a:pt x="1932" y="254"/>
                </a:lnTo>
                <a:lnTo>
                  <a:pt x="1950" y="278"/>
                </a:lnTo>
                <a:lnTo>
                  <a:pt x="1966" y="304"/>
                </a:lnTo>
                <a:lnTo>
                  <a:pt x="1982" y="330"/>
                </a:lnTo>
                <a:lnTo>
                  <a:pt x="1996" y="356"/>
                </a:lnTo>
                <a:lnTo>
                  <a:pt x="2008" y="384"/>
                </a:lnTo>
                <a:lnTo>
                  <a:pt x="2020" y="414"/>
                </a:lnTo>
                <a:lnTo>
                  <a:pt x="2030" y="442"/>
                </a:lnTo>
                <a:lnTo>
                  <a:pt x="2038" y="472"/>
                </a:lnTo>
                <a:lnTo>
                  <a:pt x="2046" y="504"/>
                </a:lnTo>
                <a:lnTo>
                  <a:pt x="2050" y="534"/>
                </a:lnTo>
                <a:lnTo>
                  <a:pt x="2054" y="566"/>
                </a:lnTo>
                <a:lnTo>
                  <a:pt x="2058" y="598"/>
                </a:lnTo>
                <a:lnTo>
                  <a:pt x="2058" y="630"/>
                </a:lnTo>
                <a:lnTo>
                  <a:pt x="2058" y="630"/>
                </a:lnTo>
                <a:lnTo>
                  <a:pt x="2056" y="678"/>
                </a:lnTo>
                <a:lnTo>
                  <a:pt x="2050" y="724"/>
                </a:lnTo>
                <a:lnTo>
                  <a:pt x="2042" y="770"/>
                </a:lnTo>
                <a:lnTo>
                  <a:pt x="2030" y="814"/>
                </a:lnTo>
                <a:lnTo>
                  <a:pt x="2016" y="858"/>
                </a:lnTo>
                <a:lnTo>
                  <a:pt x="1998" y="900"/>
                </a:lnTo>
                <a:lnTo>
                  <a:pt x="1976" y="940"/>
                </a:lnTo>
                <a:lnTo>
                  <a:pt x="1954" y="978"/>
                </a:lnTo>
                <a:lnTo>
                  <a:pt x="1928" y="1014"/>
                </a:lnTo>
                <a:lnTo>
                  <a:pt x="1898" y="1048"/>
                </a:lnTo>
                <a:lnTo>
                  <a:pt x="1868" y="1082"/>
                </a:lnTo>
                <a:lnTo>
                  <a:pt x="1834" y="1112"/>
                </a:lnTo>
                <a:lnTo>
                  <a:pt x="1800" y="1138"/>
                </a:lnTo>
                <a:lnTo>
                  <a:pt x="1762" y="1164"/>
                </a:lnTo>
                <a:lnTo>
                  <a:pt x="1724" y="1186"/>
                </a:lnTo>
                <a:lnTo>
                  <a:pt x="1684" y="1206"/>
                </a:lnTo>
                <a:lnTo>
                  <a:pt x="1684" y="120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41" name="Freeform 7">
            <a:extLst>
              <a:ext uri="{FF2B5EF4-FFF2-40B4-BE49-F238E27FC236}">
                <a16:creationId xmlns:a16="http://schemas.microsoft.com/office/drawing/2014/main" id="{D794D2E8-86F0-47DF-A0DC-5928883B69FF}"/>
              </a:ext>
            </a:extLst>
          </p:cNvPr>
          <p:cNvSpPr>
            <a:spLocks/>
          </p:cNvSpPr>
          <p:nvPr/>
        </p:nvSpPr>
        <p:spPr bwMode="auto">
          <a:xfrm rot="21374256">
            <a:off x="5229641" y="3316609"/>
            <a:ext cx="2225739" cy="3512809"/>
          </a:xfrm>
          <a:custGeom>
            <a:avLst/>
            <a:gdLst>
              <a:gd name="T0" fmla="*/ 1210 w 1546"/>
              <a:gd name="T1" fmla="*/ 1564 h 2440"/>
              <a:gd name="T2" fmla="*/ 1246 w 1546"/>
              <a:gd name="T3" fmla="*/ 1680 h 2440"/>
              <a:gd name="T4" fmla="*/ 1260 w 1546"/>
              <a:gd name="T5" fmla="*/ 1798 h 2440"/>
              <a:gd name="T6" fmla="*/ 1252 w 1546"/>
              <a:gd name="T7" fmla="*/ 1916 h 2440"/>
              <a:gd name="T8" fmla="*/ 1222 w 1546"/>
              <a:gd name="T9" fmla="*/ 2030 h 2440"/>
              <a:gd name="T10" fmla="*/ 1170 w 1546"/>
              <a:gd name="T11" fmla="*/ 2136 h 2440"/>
              <a:gd name="T12" fmla="*/ 1098 w 1546"/>
              <a:gd name="T13" fmla="*/ 2232 h 2440"/>
              <a:gd name="T14" fmla="*/ 1008 w 1546"/>
              <a:gd name="T15" fmla="*/ 2314 h 2440"/>
              <a:gd name="T16" fmla="*/ 928 w 1546"/>
              <a:gd name="T17" fmla="*/ 2366 h 2440"/>
              <a:gd name="T18" fmla="*/ 812 w 1546"/>
              <a:gd name="T19" fmla="*/ 2414 h 2440"/>
              <a:gd name="T20" fmla="*/ 690 w 1546"/>
              <a:gd name="T21" fmla="*/ 2438 h 2440"/>
              <a:gd name="T22" fmla="*/ 570 w 1546"/>
              <a:gd name="T23" fmla="*/ 2438 h 2440"/>
              <a:gd name="T24" fmla="*/ 450 w 1546"/>
              <a:gd name="T25" fmla="*/ 2414 h 2440"/>
              <a:gd name="T26" fmla="*/ 338 w 1546"/>
              <a:gd name="T27" fmla="*/ 2368 h 2440"/>
              <a:gd name="T28" fmla="*/ 236 w 1546"/>
              <a:gd name="T29" fmla="*/ 2302 h 2440"/>
              <a:gd name="T30" fmla="*/ 148 w 1546"/>
              <a:gd name="T31" fmla="*/ 2214 h 2440"/>
              <a:gd name="T32" fmla="*/ 92 w 1546"/>
              <a:gd name="T33" fmla="*/ 2136 h 2440"/>
              <a:gd name="T34" fmla="*/ 20 w 1546"/>
              <a:gd name="T35" fmla="*/ 1964 h 2440"/>
              <a:gd name="T36" fmla="*/ 0 w 1546"/>
              <a:gd name="T37" fmla="*/ 1784 h 2440"/>
              <a:gd name="T38" fmla="*/ 34 w 1546"/>
              <a:gd name="T39" fmla="*/ 1610 h 2440"/>
              <a:gd name="T40" fmla="*/ 114 w 1546"/>
              <a:gd name="T41" fmla="*/ 1450 h 2440"/>
              <a:gd name="T42" fmla="*/ 158 w 1546"/>
              <a:gd name="T43" fmla="*/ 1464 h 2440"/>
              <a:gd name="T44" fmla="*/ 346 w 1546"/>
              <a:gd name="T45" fmla="*/ 1502 h 2440"/>
              <a:gd name="T46" fmla="*/ 538 w 1546"/>
              <a:gd name="T47" fmla="*/ 1496 h 2440"/>
              <a:gd name="T48" fmla="*/ 728 w 1546"/>
              <a:gd name="T49" fmla="*/ 1446 h 2440"/>
              <a:gd name="T50" fmla="*/ 864 w 1546"/>
              <a:gd name="T51" fmla="*/ 1380 h 2440"/>
              <a:gd name="T52" fmla="*/ 1002 w 1546"/>
              <a:gd name="T53" fmla="*/ 1276 h 2440"/>
              <a:gd name="T54" fmla="*/ 1116 w 1546"/>
              <a:gd name="T55" fmla="*/ 1148 h 2440"/>
              <a:gd name="T56" fmla="*/ 1200 w 1546"/>
              <a:gd name="T57" fmla="*/ 1004 h 2440"/>
              <a:gd name="T58" fmla="*/ 1254 w 1546"/>
              <a:gd name="T59" fmla="*/ 848 h 2440"/>
              <a:gd name="T60" fmla="*/ 1278 w 1546"/>
              <a:gd name="T61" fmla="*/ 686 h 2440"/>
              <a:gd name="T62" fmla="*/ 1270 w 1546"/>
              <a:gd name="T63" fmla="*/ 520 h 2440"/>
              <a:gd name="T64" fmla="*/ 1230 w 1546"/>
              <a:gd name="T65" fmla="*/ 354 h 2440"/>
              <a:gd name="T66" fmla="*/ 1154 w 1546"/>
              <a:gd name="T67" fmla="*/ 198 h 2440"/>
              <a:gd name="T68" fmla="*/ 1100 w 1546"/>
              <a:gd name="T69" fmla="*/ 116 h 2440"/>
              <a:gd name="T70" fmla="*/ 990 w 1546"/>
              <a:gd name="T71" fmla="*/ 0 h 2440"/>
              <a:gd name="T72" fmla="*/ 1116 w 1546"/>
              <a:gd name="T73" fmla="*/ 60 h 2440"/>
              <a:gd name="T74" fmla="*/ 1232 w 1546"/>
              <a:gd name="T75" fmla="*/ 140 h 2440"/>
              <a:gd name="T76" fmla="*/ 1336 w 1546"/>
              <a:gd name="T77" fmla="*/ 240 h 2440"/>
              <a:gd name="T78" fmla="*/ 1422 w 1546"/>
              <a:gd name="T79" fmla="*/ 360 h 2440"/>
              <a:gd name="T80" fmla="*/ 1480 w 1546"/>
              <a:gd name="T81" fmla="*/ 472 h 2440"/>
              <a:gd name="T82" fmla="*/ 1528 w 1546"/>
              <a:gd name="T83" fmla="*/ 628 h 2440"/>
              <a:gd name="T84" fmla="*/ 1546 w 1546"/>
              <a:gd name="T85" fmla="*/ 786 h 2440"/>
              <a:gd name="T86" fmla="*/ 1536 w 1546"/>
              <a:gd name="T87" fmla="*/ 944 h 2440"/>
              <a:gd name="T88" fmla="*/ 1496 w 1546"/>
              <a:gd name="T89" fmla="*/ 1096 h 2440"/>
              <a:gd name="T90" fmla="*/ 1428 w 1546"/>
              <a:gd name="T91" fmla="*/ 1240 h 2440"/>
              <a:gd name="T92" fmla="*/ 1336 w 1546"/>
              <a:gd name="T93" fmla="*/ 1370 h 2440"/>
              <a:gd name="T94" fmla="*/ 1216 w 1546"/>
              <a:gd name="T95" fmla="*/ 1482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6" h="2440">
                <a:moveTo>
                  <a:pt x="1184" y="1508"/>
                </a:moveTo>
                <a:lnTo>
                  <a:pt x="1184" y="1508"/>
                </a:lnTo>
                <a:lnTo>
                  <a:pt x="1198" y="1536"/>
                </a:lnTo>
                <a:lnTo>
                  <a:pt x="1210" y="1564"/>
                </a:lnTo>
                <a:lnTo>
                  <a:pt x="1222" y="1592"/>
                </a:lnTo>
                <a:lnTo>
                  <a:pt x="1232" y="1622"/>
                </a:lnTo>
                <a:lnTo>
                  <a:pt x="1240" y="1650"/>
                </a:lnTo>
                <a:lnTo>
                  <a:pt x="1246" y="1680"/>
                </a:lnTo>
                <a:lnTo>
                  <a:pt x="1252" y="1710"/>
                </a:lnTo>
                <a:lnTo>
                  <a:pt x="1256" y="1738"/>
                </a:lnTo>
                <a:lnTo>
                  <a:pt x="1260" y="1768"/>
                </a:lnTo>
                <a:lnTo>
                  <a:pt x="1260" y="1798"/>
                </a:lnTo>
                <a:lnTo>
                  <a:pt x="1260" y="1828"/>
                </a:lnTo>
                <a:lnTo>
                  <a:pt x="1258" y="1858"/>
                </a:lnTo>
                <a:lnTo>
                  <a:pt x="1256" y="1886"/>
                </a:lnTo>
                <a:lnTo>
                  <a:pt x="1252" y="1916"/>
                </a:lnTo>
                <a:lnTo>
                  <a:pt x="1246" y="1944"/>
                </a:lnTo>
                <a:lnTo>
                  <a:pt x="1240" y="1974"/>
                </a:lnTo>
                <a:lnTo>
                  <a:pt x="1230" y="2002"/>
                </a:lnTo>
                <a:lnTo>
                  <a:pt x="1222" y="2030"/>
                </a:lnTo>
                <a:lnTo>
                  <a:pt x="1210" y="2056"/>
                </a:lnTo>
                <a:lnTo>
                  <a:pt x="1198" y="2084"/>
                </a:lnTo>
                <a:lnTo>
                  <a:pt x="1184" y="2110"/>
                </a:lnTo>
                <a:lnTo>
                  <a:pt x="1170" y="2136"/>
                </a:lnTo>
                <a:lnTo>
                  <a:pt x="1154" y="2160"/>
                </a:lnTo>
                <a:lnTo>
                  <a:pt x="1136" y="2186"/>
                </a:lnTo>
                <a:lnTo>
                  <a:pt x="1118" y="2208"/>
                </a:lnTo>
                <a:lnTo>
                  <a:pt x="1098" y="2232"/>
                </a:lnTo>
                <a:lnTo>
                  <a:pt x="1078" y="2254"/>
                </a:lnTo>
                <a:lnTo>
                  <a:pt x="1056" y="2274"/>
                </a:lnTo>
                <a:lnTo>
                  <a:pt x="1034" y="2296"/>
                </a:lnTo>
                <a:lnTo>
                  <a:pt x="1008" y="2314"/>
                </a:lnTo>
                <a:lnTo>
                  <a:pt x="984" y="2332"/>
                </a:lnTo>
                <a:lnTo>
                  <a:pt x="956" y="2350"/>
                </a:lnTo>
                <a:lnTo>
                  <a:pt x="956" y="2350"/>
                </a:lnTo>
                <a:lnTo>
                  <a:pt x="928" y="2366"/>
                </a:lnTo>
                <a:lnTo>
                  <a:pt x="900" y="2380"/>
                </a:lnTo>
                <a:lnTo>
                  <a:pt x="870" y="2392"/>
                </a:lnTo>
                <a:lnTo>
                  <a:pt x="842" y="2404"/>
                </a:lnTo>
                <a:lnTo>
                  <a:pt x="812" y="2414"/>
                </a:lnTo>
                <a:lnTo>
                  <a:pt x="782" y="2422"/>
                </a:lnTo>
                <a:lnTo>
                  <a:pt x="752" y="2428"/>
                </a:lnTo>
                <a:lnTo>
                  <a:pt x="722" y="2434"/>
                </a:lnTo>
                <a:lnTo>
                  <a:pt x="690" y="2438"/>
                </a:lnTo>
                <a:lnTo>
                  <a:pt x="660" y="2440"/>
                </a:lnTo>
                <a:lnTo>
                  <a:pt x="630" y="2440"/>
                </a:lnTo>
                <a:lnTo>
                  <a:pt x="600" y="2440"/>
                </a:lnTo>
                <a:lnTo>
                  <a:pt x="570" y="2438"/>
                </a:lnTo>
                <a:lnTo>
                  <a:pt x="540" y="2434"/>
                </a:lnTo>
                <a:lnTo>
                  <a:pt x="510" y="2428"/>
                </a:lnTo>
                <a:lnTo>
                  <a:pt x="480" y="2422"/>
                </a:lnTo>
                <a:lnTo>
                  <a:pt x="450" y="2414"/>
                </a:lnTo>
                <a:lnTo>
                  <a:pt x="422" y="2404"/>
                </a:lnTo>
                <a:lnTo>
                  <a:pt x="394" y="2394"/>
                </a:lnTo>
                <a:lnTo>
                  <a:pt x="366" y="2382"/>
                </a:lnTo>
                <a:lnTo>
                  <a:pt x="338" y="2368"/>
                </a:lnTo>
                <a:lnTo>
                  <a:pt x="312" y="2354"/>
                </a:lnTo>
                <a:lnTo>
                  <a:pt x="286" y="2338"/>
                </a:lnTo>
                <a:lnTo>
                  <a:pt x="260" y="2320"/>
                </a:lnTo>
                <a:lnTo>
                  <a:pt x="236" y="2302"/>
                </a:lnTo>
                <a:lnTo>
                  <a:pt x="212" y="2282"/>
                </a:lnTo>
                <a:lnTo>
                  <a:pt x="190" y="2260"/>
                </a:lnTo>
                <a:lnTo>
                  <a:pt x="168" y="2238"/>
                </a:lnTo>
                <a:lnTo>
                  <a:pt x="148" y="2214"/>
                </a:lnTo>
                <a:lnTo>
                  <a:pt x="128" y="2190"/>
                </a:lnTo>
                <a:lnTo>
                  <a:pt x="108" y="2164"/>
                </a:lnTo>
                <a:lnTo>
                  <a:pt x="92" y="2136"/>
                </a:lnTo>
                <a:lnTo>
                  <a:pt x="92" y="2136"/>
                </a:lnTo>
                <a:lnTo>
                  <a:pt x="68" y="2094"/>
                </a:lnTo>
                <a:lnTo>
                  <a:pt x="48" y="2052"/>
                </a:lnTo>
                <a:lnTo>
                  <a:pt x="32" y="2008"/>
                </a:lnTo>
                <a:lnTo>
                  <a:pt x="20" y="1964"/>
                </a:lnTo>
                <a:lnTo>
                  <a:pt x="10" y="1920"/>
                </a:lnTo>
                <a:lnTo>
                  <a:pt x="4" y="1874"/>
                </a:lnTo>
                <a:lnTo>
                  <a:pt x="0" y="1830"/>
                </a:lnTo>
                <a:lnTo>
                  <a:pt x="0" y="1784"/>
                </a:lnTo>
                <a:lnTo>
                  <a:pt x="4" y="1740"/>
                </a:lnTo>
                <a:lnTo>
                  <a:pt x="10" y="1696"/>
                </a:lnTo>
                <a:lnTo>
                  <a:pt x="20" y="1652"/>
                </a:lnTo>
                <a:lnTo>
                  <a:pt x="34" y="1610"/>
                </a:lnTo>
                <a:lnTo>
                  <a:pt x="48" y="1568"/>
                </a:lnTo>
                <a:lnTo>
                  <a:pt x="68" y="1526"/>
                </a:lnTo>
                <a:lnTo>
                  <a:pt x="90" y="1488"/>
                </a:lnTo>
                <a:lnTo>
                  <a:pt x="114" y="1450"/>
                </a:lnTo>
                <a:lnTo>
                  <a:pt x="114" y="1450"/>
                </a:lnTo>
                <a:lnTo>
                  <a:pt x="112" y="1448"/>
                </a:lnTo>
                <a:lnTo>
                  <a:pt x="112" y="1448"/>
                </a:lnTo>
                <a:lnTo>
                  <a:pt x="158" y="1464"/>
                </a:lnTo>
                <a:lnTo>
                  <a:pt x="204" y="1478"/>
                </a:lnTo>
                <a:lnTo>
                  <a:pt x="250" y="1488"/>
                </a:lnTo>
                <a:lnTo>
                  <a:pt x="298" y="1496"/>
                </a:lnTo>
                <a:lnTo>
                  <a:pt x="346" y="1502"/>
                </a:lnTo>
                <a:lnTo>
                  <a:pt x="394" y="1504"/>
                </a:lnTo>
                <a:lnTo>
                  <a:pt x="442" y="1504"/>
                </a:lnTo>
                <a:lnTo>
                  <a:pt x="490" y="1502"/>
                </a:lnTo>
                <a:lnTo>
                  <a:pt x="538" y="1496"/>
                </a:lnTo>
                <a:lnTo>
                  <a:pt x="586" y="1488"/>
                </a:lnTo>
                <a:lnTo>
                  <a:pt x="634" y="1478"/>
                </a:lnTo>
                <a:lnTo>
                  <a:pt x="680" y="1464"/>
                </a:lnTo>
                <a:lnTo>
                  <a:pt x="728" y="1446"/>
                </a:lnTo>
                <a:lnTo>
                  <a:pt x="774" y="1428"/>
                </a:lnTo>
                <a:lnTo>
                  <a:pt x="818" y="1406"/>
                </a:lnTo>
                <a:lnTo>
                  <a:pt x="864" y="1380"/>
                </a:lnTo>
                <a:lnTo>
                  <a:pt x="864" y="1380"/>
                </a:lnTo>
                <a:lnTo>
                  <a:pt x="900" y="1356"/>
                </a:lnTo>
                <a:lnTo>
                  <a:pt x="936" y="1330"/>
                </a:lnTo>
                <a:lnTo>
                  <a:pt x="970" y="1304"/>
                </a:lnTo>
                <a:lnTo>
                  <a:pt x="1002" y="1276"/>
                </a:lnTo>
                <a:lnTo>
                  <a:pt x="1034" y="1246"/>
                </a:lnTo>
                <a:lnTo>
                  <a:pt x="1062" y="1214"/>
                </a:lnTo>
                <a:lnTo>
                  <a:pt x="1090" y="1182"/>
                </a:lnTo>
                <a:lnTo>
                  <a:pt x="1116" y="1148"/>
                </a:lnTo>
                <a:lnTo>
                  <a:pt x="1138" y="1114"/>
                </a:lnTo>
                <a:lnTo>
                  <a:pt x="1160" y="1078"/>
                </a:lnTo>
                <a:lnTo>
                  <a:pt x="1182" y="1042"/>
                </a:lnTo>
                <a:lnTo>
                  <a:pt x="1200" y="1004"/>
                </a:lnTo>
                <a:lnTo>
                  <a:pt x="1216" y="966"/>
                </a:lnTo>
                <a:lnTo>
                  <a:pt x="1230" y="928"/>
                </a:lnTo>
                <a:lnTo>
                  <a:pt x="1244" y="888"/>
                </a:lnTo>
                <a:lnTo>
                  <a:pt x="1254" y="848"/>
                </a:lnTo>
                <a:lnTo>
                  <a:pt x="1262" y="808"/>
                </a:lnTo>
                <a:lnTo>
                  <a:pt x="1270" y="768"/>
                </a:lnTo>
                <a:lnTo>
                  <a:pt x="1274" y="726"/>
                </a:lnTo>
                <a:lnTo>
                  <a:pt x="1278" y="686"/>
                </a:lnTo>
                <a:lnTo>
                  <a:pt x="1278" y="644"/>
                </a:lnTo>
                <a:lnTo>
                  <a:pt x="1278" y="602"/>
                </a:lnTo>
                <a:lnTo>
                  <a:pt x="1276" y="560"/>
                </a:lnTo>
                <a:lnTo>
                  <a:pt x="1270" y="520"/>
                </a:lnTo>
                <a:lnTo>
                  <a:pt x="1264" y="478"/>
                </a:lnTo>
                <a:lnTo>
                  <a:pt x="1254" y="436"/>
                </a:lnTo>
                <a:lnTo>
                  <a:pt x="1242" y="396"/>
                </a:lnTo>
                <a:lnTo>
                  <a:pt x="1230" y="354"/>
                </a:lnTo>
                <a:lnTo>
                  <a:pt x="1214" y="314"/>
                </a:lnTo>
                <a:lnTo>
                  <a:pt x="1196" y="276"/>
                </a:lnTo>
                <a:lnTo>
                  <a:pt x="1176" y="236"/>
                </a:lnTo>
                <a:lnTo>
                  <a:pt x="1154" y="198"/>
                </a:lnTo>
                <a:lnTo>
                  <a:pt x="1154" y="198"/>
                </a:lnTo>
                <a:lnTo>
                  <a:pt x="1136" y="170"/>
                </a:lnTo>
                <a:lnTo>
                  <a:pt x="1118" y="142"/>
                </a:lnTo>
                <a:lnTo>
                  <a:pt x="1100" y="116"/>
                </a:lnTo>
                <a:lnTo>
                  <a:pt x="1078" y="92"/>
                </a:lnTo>
                <a:lnTo>
                  <a:pt x="1036" y="44"/>
                </a:lnTo>
                <a:lnTo>
                  <a:pt x="990" y="0"/>
                </a:lnTo>
                <a:lnTo>
                  <a:pt x="990" y="0"/>
                </a:lnTo>
                <a:lnTo>
                  <a:pt x="1022" y="12"/>
                </a:lnTo>
                <a:lnTo>
                  <a:pt x="1054" y="28"/>
                </a:lnTo>
                <a:lnTo>
                  <a:pt x="1086" y="42"/>
                </a:lnTo>
                <a:lnTo>
                  <a:pt x="1116" y="60"/>
                </a:lnTo>
                <a:lnTo>
                  <a:pt x="1146" y="78"/>
                </a:lnTo>
                <a:lnTo>
                  <a:pt x="1176" y="98"/>
                </a:lnTo>
                <a:lnTo>
                  <a:pt x="1204" y="118"/>
                </a:lnTo>
                <a:lnTo>
                  <a:pt x="1232" y="140"/>
                </a:lnTo>
                <a:lnTo>
                  <a:pt x="1260" y="164"/>
                </a:lnTo>
                <a:lnTo>
                  <a:pt x="1286" y="188"/>
                </a:lnTo>
                <a:lnTo>
                  <a:pt x="1312" y="214"/>
                </a:lnTo>
                <a:lnTo>
                  <a:pt x="1336" y="240"/>
                </a:lnTo>
                <a:lnTo>
                  <a:pt x="1358" y="268"/>
                </a:lnTo>
                <a:lnTo>
                  <a:pt x="1380" y="298"/>
                </a:lnTo>
                <a:lnTo>
                  <a:pt x="1402" y="328"/>
                </a:lnTo>
                <a:lnTo>
                  <a:pt x="1422" y="360"/>
                </a:lnTo>
                <a:lnTo>
                  <a:pt x="1422" y="360"/>
                </a:lnTo>
                <a:lnTo>
                  <a:pt x="1444" y="396"/>
                </a:lnTo>
                <a:lnTo>
                  <a:pt x="1462" y="434"/>
                </a:lnTo>
                <a:lnTo>
                  <a:pt x="1480" y="472"/>
                </a:lnTo>
                <a:lnTo>
                  <a:pt x="1494" y="510"/>
                </a:lnTo>
                <a:lnTo>
                  <a:pt x="1508" y="548"/>
                </a:lnTo>
                <a:lnTo>
                  <a:pt x="1518" y="588"/>
                </a:lnTo>
                <a:lnTo>
                  <a:pt x="1528" y="628"/>
                </a:lnTo>
                <a:lnTo>
                  <a:pt x="1536" y="666"/>
                </a:lnTo>
                <a:lnTo>
                  <a:pt x="1542" y="706"/>
                </a:lnTo>
                <a:lnTo>
                  <a:pt x="1544" y="746"/>
                </a:lnTo>
                <a:lnTo>
                  <a:pt x="1546" y="786"/>
                </a:lnTo>
                <a:lnTo>
                  <a:pt x="1546" y="826"/>
                </a:lnTo>
                <a:lnTo>
                  <a:pt x="1544" y="866"/>
                </a:lnTo>
                <a:lnTo>
                  <a:pt x="1540" y="904"/>
                </a:lnTo>
                <a:lnTo>
                  <a:pt x="1536" y="944"/>
                </a:lnTo>
                <a:lnTo>
                  <a:pt x="1528" y="982"/>
                </a:lnTo>
                <a:lnTo>
                  <a:pt x="1520" y="1022"/>
                </a:lnTo>
                <a:lnTo>
                  <a:pt x="1508" y="1060"/>
                </a:lnTo>
                <a:lnTo>
                  <a:pt x="1496" y="1096"/>
                </a:lnTo>
                <a:lnTo>
                  <a:pt x="1482" y="1134"/>
                </a:lnTo>
                <a:lnTo>
                  <a:pt x="1466" y="1170"/>
                </a:lnTo>
                <a:lnTo>
                  <a:pt x="1448" y="1206"/>
                </a:lnTo>
                <a:lnTo>
                  <a:pt x="1428" y="1240"/>
                </a:lnTo>
                <a:lnTo>
                  <a:pt x="1408" y="1274"/>
                </a:lnTo>
                <a:lnTo>
                  <a:pt x="1386" y="1308"/>
                </a:lnTo>
                <a:lnTo>
                  <a:pt x="1362" y="1340"/>
                </a:lnTo>
                <a:lnTo>
                  <a:pt x="1336" y="1370"/>
                </a:lnTo>
                <a:lnTo>
                  <a:pt x="1308" y="1400"/>
                </a:lnTo>
                <a:lnTo>
                  <a:pt x="1280" y="1430"/>
                </a:lnTo>
                <a:lnTo>
                  <a:pt x="1248" y="1456"/>
                </a:lnTo>
                <a:lnTo>
                  <a:pt x="1216" y="1482"/>
                </a:lnTo>
                <a:lnTo>
                  <a:pt x="1184" y="1508"/>
                </a:lnTo>
                <a:lnTo>
                  <a:pt x="1184" y="150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42" name="Freeform 8">
            <a:extLst>
              <a:ext uri="{FF2B5EF4-FFF2-40B4-BE49-F238E27FC236}">
                <a16:creationId xmlns:a16="http://schemas.microsoft.com/office/drawing/2014/main" id="{F27A9119-CF32-4410-B475-2A0B926DCD5F}"/>
              </a:ext>
            </a:extLst>
          </p:cNvPr>
          <p:cNvSpPr>
            <a:spLocks/>
          </p:cNvSpPr>
          <p:nvPr/>
        </p:nvSpPr>
        <p:spPr bwMode="auto">
          <a:xfrm>
            <a:off x="3491110" y="3874960"/>
            <a:ext cx="3478257" cy="1813992"/>
          </a:xfrm>
          <a:custGeom>
            <a:avLst/>
            <a:gdLst>
              <a:gd name="T0" fmla="*/ 2234 w 2416"/>
              <a:gd name="T1" fmla="*/ 758 h 1260"/>
              <a:gd name="T2" fmla="*/ 2122 w 2416"/>
              <a:gd name="T3" fmla="*/ 878 h 1260"/>
              <a:gd name="T4" fmla="*/ 1992 w 2416"/>
              <a:gd name="T5" fmla="*/ 972 h 1260"/>
              <a:gd name="T6" fmla="*/ 1848 w 2416"/>
              <a:gd name="T7" fmla="*/ 1040 h 1260"/>
              <a:gd name="T8" fmla="*/ 1696 w 2416"/>
              <a:gd name="T9" fmla="*/ 1080 h 1260"/>
              <a:gd name="T10" fmla="*/ 1538 w 2416"/>
              <a:gd name="T11" fmla="*/ 1092 h 1260"/>
              <a:gd name="T12" fmla="*/ 1378 w 2416"/>
              <a:gd name="T13" fmla="*/ 1074 h 1260"/>
              <a:gd name="T14" fmla="*/ 1224 w 2416"/>
              <a:gd name="T15" fmla="*/ 1026 h 1260"/>
              <a:gd name="T16" fmla="*/ 1130 w 2416"/>
              <a:gd name="T17" fmla="*/ 1014 h 1260"/>
              <a:gd name="T18" fmla="*/ 1046 w 2416"/>
              <a:gd name="T19" fmla="*/ 1104 h 1260"/>
              <a:gd name="T20" fmla="*/ 950 w 2416"/>
              <a:gd name="T21" fmla="*/ 1174 h 1260"/>
              <a:gd name="T22" fmla="*/ 842 w 2416"/>
              <a:gd name="T23" fmla="*/ 1224 h 1260"/>
              <a:gd name="T24" fmla="*/ 728 w 2416"/>
              <a:gd name="T25" fmla="*/ 1252 h 1260"/>
              <a:gd name="T26" fmla="*/ 610 w 2416"/>
              <a:gd name="T27" fmla="*/ 1260 h 1260"/>
              <a:gd name="T28" fmla="*/ 492 w 2416"/>
              <a:gd name="T29" fmla="*/ 1246 h 1260"/>
              <a:gd name="T30" fmla="*/ 376 w 2416"/>
              <a:gd name="T31" fmla="*/ 1208 h 1260"/>
              <a:gd name="T32" fmla="*/ 294 w 2416"/>
              <a:gd name="T33" fmla="*/ 1164 h 1260"/>
              <a:gd name="T34" fmla="*/ 194 w 2416"/>
              <a:gd name="T35" fmla="*/ 1084 h 1260"/>
              <a:gd name="T36" fmla="*/ 114 w 2416"/>
              <a:gd name="T37" fmla="*/ 990 h 1260"/>
              <a:gd name="T38" fmla="*/ 54 w 2416"/>
              <a:gd name="T39" fmla="*/ 884 h 1260"/>
              <a:gd name="T40" fmla="*/ 16 w 2416"/>
              <a:gd name="T41" fmla="*/ 770 h 1260"/>
              <a:gd name="T42" fmla="*/ 0 w 2416"/>
              <a:gd name="T43" fmla="*/ 650 h 1260"/>
              <a:gd name="T44" fmla="*/ 8 w 2416"/>
              <a:gd name="T45" fmla="*/ 528 h 1260"/>
              <a:gd name="T46" fmla="*/ 40 w 2416"/>
              <a:gd name="T47" fmla="*/ 408 h 1260"/>
              <a:gd name="T48" fmla="*/ 98 w 2416"/>
              <a:gd name="T49" fmla="*/ 294 h 1260"/>
              <a:gd name="T50" fmla="*/ 186 w 2416"/>
              <a:gd name="T51" fmla="*/ 184 h 1260"/>
              <a:gd name="T52" fmla="*/ 332 w 2416"/>
              <a:gd name="T53" fmla="*/ 76 h 1260"/>
              <a:gd name="T54" fmla="*/ 500 w 2416"/>
              <a:gd name="T55" fmla="*/ 14 h 1260"/>
              <a:gd name="T56" fmla="*/ 678 w 2416"/>
              <a:gd name="T57" fmla="*/ 2 h 1260"/>
              <a:gd name="T58" fmla="*/ 722 w 2416"/>
              <a:gd name="T59" fmla="*/ 6 h 1260"/>
              <a:gd name="T60" fmla="*/ 764 w 2416"/>
              <a:gd name="T61" fmla="*/ 192 h 1260"/>
              <a:gd name="T62" fmla="*/ 844 w 2416"/>
              <a:gd name="T63" fmla="*/ 366 h 1260"/>
              <a:gd name="T64" fmla="*/ 964 w 2416"/>
              <a:gd name="T65" fmla="*/ 520 h 1260"/>
              <a:gd name="T66" fmla="*/ 1120 w 2416"/>
              <a:gd name="T67" fmla="*/ 646 h 1260"/>
              <a:gd name="T68" fmla="*/ 1236 w 2416"/>
              <a:gd name="T69" fmla="*/ 708 h 1260"/>
              <a:gd name="T70" fmla="*/ 1398 w 2416"/>
              <a:gd name="T71" fmla="*/ 760 h 1260"/>
              <a:gd name="T72" fmla="*/ 1564 w 2416"/>
              <a:gd name="T73" fmla="*/ 780 h 1260"/>
              <a:gd name="T74" fmla="*/ 1728 w 2416"/>
              <a:gd name="T75" fmla="*/ 766 h 1260"/>
              <a:gd name="T76" fmla="*/ 1888 w 2416"/>
              <a:gd name="T77" fmla="*/ 722 h 1260"/>
              <a:gd name="T78" fmla="*/ 2036 w 2416"/>
              <a:gd name="T79" fmla="*/ 648 h 1260"/>
              <a:gd name="T80" fmla="*/ 2170 w 2416"/>
              <a:gd name="T81" fmla="*/ 546 h 1260"/>
              <a:gd name="T82" fmla="*/ 2284 w 2416"/>
              <a:gd name="T83" fmla="*/ 414 h 1260"/>
              <a:gd name="T84" fmla="*/ 2340 w 2416"/>
              <a:gd name="T85" fmla="*/ 322 h 1260"/>
              <a:gd name="T86" fmla="*/ 2412 w 2416"/>
              <a:gd name="T87" fmla="*/ 144 h 1260"/>
              <a:gd name="T88" fmla="*/ 2416 w 2416"/>
              <a:gd name="T89" fmla="*/ 248 h 1260"/>
              <a:gd name="T90" fmla="*/ 2402 w 2416"/>
              <a:gd name="T91" fmla="*/ 388 h 1260"/>
              <a:gd name="T92" fmla="*/ 2364 w 2416"/>
              <a:gd name="T93" fmla="*/ 526 h 1260"/>
              <a:gd name="T94" fmla="*/ 2302 w 2416"/>
              <a:gd name="T95" fmla="*/ 65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16" h="1260">
                <a:moveTo>
                  <a:pt x="2282" y="690"/>
                </a:moveTo>
                <a:lnTo>
                  <a:pt x="2282" y="690"/>
                </a:lnTo>
                <a:lnTo>
                  <a:pt x="2258" y="726"/>
                </a:lnTo>
                <a:lnTo>
                  <a:pt x="2234" y="758"/>
                </a:lnTo>
                <a:lnTo>
                  <a:pt x="2208" y="792"/>
                </a:lnTo>
                <a:lnTo>
                  <a:pt x="2180" y="822"/>
                </a:lnTo>
                <a:lnTo>
                  <a:pt x="2152" y="850"/>
                </a:lnTo>
                <a:lnTo>
                  <a:pt x="2122" y="878"/>
                </a:lnTo>
                <a:lnTo>
                  <a:pt x="2090" y="904"/>
                </a:lnTo>
                <a:lnTo>
                  <a:pt x="2058" y="928"/>
                </a:lnTo>
                <a:lnTo>
                  <a:pt x="2026" y="952"/>
                </a:lnTo>
                <a:lnTo>
                  <a:pt x="1992" y="972"/>
                </a:lnTo>
                <a:lnTo>
                  <a:pt x="1956" y="992"/>
                </a:lnTo>
                <a:lnTo>
                  <a:pt x="1920" y="1010"/>
                </a:lnTo>
                <a:lnTo>
                  <a:pt x="1884" y="1026"/>
                </a:lnTo>
                <a:lnTo>
                  <a:pt x="1848" y="1040"/>
                </a:lnTo>
                <a:lnTo>
                  <a:pt x="1810" y="1052"/>
                </a:lnTo>
                <a:lnTo>
                  <a:pt x="1772" y="1064"/>
                </a:lnTo>
                <a:lnTo>
                  <a:pt x="1734" y="1072"/>
                </a:lnTo>
                <a:lnTo>
                  <a:pt x="1696" y="1080"/>
                </a:lnTo>
                <a:lnTo>
                  <a:pt x="1656" y="1086"/>
                </a:lnTo>
                <a:lnTo>
                  <a:pt x="1616" y="1090"/>
                </a:lnTo>
                <a:lnTo>
                  <a:pt x="1576" y="1092"/>
                </a:lnTo>
                <a:lnTo>
                  <a:pt x="1538" y="1092"/>
                </a:lnTo>
                <a:lnTo>
                  <a:pt x="1498" y="1090"/>
                </a:lnTo>
                <a:lnTo>
                  <a:pt x="1458" y="1086"/>
                </a:lnTo>
                <a:lnTo>
                  <a:pt x="1418" y="1080"/>
                </a:lnTo>
                <a:lnTo>
                  <a:pt x="1378" y="1074"/>
                </a:lnTo>
                <a:lnTo>
                  <a:pt x="1340" y="1064"/>
                </a:lnTo>
                <a:lnTo>
                  <a:pt x="1300" y="1054"/>
                </a:lnTo>
                <a:lnTo>
                  <a:pt x="1262" y="1040"/>
                </a:lnTo>
                <a:lnTo>
                  <a:pt x="1224" y="1026"/>
                </a:lnTo>
                <a:lnTo>
                  <a:pt x="1186" y="1008"/>
                </a:lnTo>
                <a:lnTo>
                  <a:pt x="1148" y="990"/>
                </a:lnTo>
                <a:lnTo>
                  <a:pt x="1148" y="990"/>
                </a:lnTo>
                <a:lnTo>
                  <a:pt x="1130" y="1014"/>
                </a:lnTo>
                <a:lnTo>
                  <a:pt x="1110" y="1038"/>
                </a:lnTo>
                <a:lnTo>
                  <a:pt x="1090" y="1062"/>
                </a:lnTo>
                <a:lnTo>
                  <a:pt x="1068" y="1084"/>
                </a:lnTo>
                <a:lnTo>
                  <a:pt x="1046" y="1104"/>
                </a:lnTo>
                <a:lnTo>
                  <a:pt x="1022" y="1124"/>
                </a:lnTo>
                <a:lnTo>
                  <a:pt x="1000" y="1142"/>
                </a:lnTo>
                <a:lnTo>
                  <a:pt x="974" y="1158"/>
                </a:lnTo>
                <a:lnTo>
                  <a:pt x="950" y="1174"/>
                </a:lnTo>
                <a:lnTo>
                  <a:pt x="924" y="1188"/>
                </a:lnTo>
                <a:lnTo>
                  <a:pt x="896" y="1202"/>
                </a:lnTo>
                <a:lnTo>
                  <a:pt x="870" y="1214"/>
                </a:lnTo>
                <a:lnTo>
                  <a:pt x="842" y="1224"/>
                </a:lnTo>
                <a:lnTo>
                  <a:pt x="814" y="1234"/>
                </a:lnTo>
                <a:lnTo>
                  <a:pt x="786" y="1242"/>
                </a:lnTo>
                <a:lnTo>
                  <a:pt x="756" y="1248"/>
                </a:lnTo>
                <a:lnTo>
                  <a:pt x="728" y="1252"/>
                </a:lnTo>
                <a:lnTo>
                  <a:pt x="698" y="1256"/>
                </a:lnTo>
                <a:lnTo>
                  <a:pt x="670" y="1260"/>
                </a:lnTo>
                <a:lnTo>
                  <a:pt x="640" y="1260"/>
                </a:lnTo>
                <a:lnTo>
                  <a:pt x="610" y="1260"/>
                </a:lnTo>
                <a:lnTo>
                  <a:pt x="580" y="1258"/>
                </a:lnTo>
                <a:lnTo>
                  <a:pt x="552" y="1256"/>
                </a:lnTo>
                <a:lnTo>
                  <a:pt x="522" y="1252"/>
                </a:lnTo>
                <a:lnTo>
                  <a:pt x="492" y="1246"/>
                </a:lnTo>
                <a:lnTo>
                  <a:pt x="464" y="1238"/>
                </a:lnTo>
                <a:lnTo>
                  <a:pt x="434" y="1230"/>
                </a:lnTo>
                <a:lnTo>
                  <a:pt x="406" y="1218"/>
                </a:lnTo>
                <a:lnTo>
                  <a:pt x="376" y="1208"/>
                </a:lnTo>
                <a:lnTo>
                  <a:pt x="348" y="1194"/>
                </a:lnTo>
                <a:lnTo>
                  <a:pt x="322" y="1180"/>
                </a:lnTo>
                <a:lnTo>
                  <a:pt x="294" y="1164"/>
                </a:lnTo>
                <a:lnTo>
                  <a:pt x="294" y="1164"/>
                </a:lnTo>
                <a:lnTo>
                  <a:pt x="268" y="1146"/>
                </a:lnTo>
                <a:lnTo>
                  <a:pt x="242" y="1126"/>
                </a:lnTo>
                <a:lnTo>
                  <a:pt x="216" y="1106"/>
                </a:lnTo>
                <a:lnTo>
                  <a:pt x="194" y="1084"/>
                </a:lnTo>
                <a:lnTo>
                  <a:pt x="172" y="1062"/>
                </a:lnTo>
                <a:lnTo>
                  <a:pt x="150" y="1040"/>
                </a:lnTo>
                <a:lnTo>
                  <a:pt x="132" y="1016"/>
                </a:lnTo>
                <a:lnTo>
                  <a:pt x="114" y="990"/>
                </a:lnTo>
                <a:lnTo>
                  <a:pt x="96" y="964"/>
                </a:lnTo>
                <a:lnTo>
                  <a:pt x="80" y="938"/>
                </a:lnTo>
                <a:lnTo>
                  <a:pt x="66" y="912"/>
                </a:lnTo>
                <a:lnTo>
                  <a:pt x="54" y="884"/>
                </a:lnTo>
                <a:lnTo>
                  <a:pt x="42" y="856"/>
                </a:lnTo>
                <a:lnTo>
                  <a:pt x="32" y="828"/>
                </a:lnTo>
                <a:lnTo>
                  <a:pt x="24" y="798"/>
                </a:lnTo>
                <a:lnTo>
                  <a:pt x="16" y="770"/>
                </a:lnTo>
                <a:lnTo>
                  <a:pt x="10" y="740"/>
                </a:lnTo>
                <a:lnTo>
                  <a:pt x="6" y="710"/>
                </a:lnTo>
                <a:lnTo>
                  <a:pt x="2" y="680"/>
                </a:lnTo>
                <a:lnTo>
                  <a:pt x="0" y="650"/>
                </a:lnTo>
                <a:lnTo>
                  <a:pt x="0" y="618"/>
                </a:lnTo>
                <a:lnTo>
                  <a:pt x="2" y="588"/>
                </a:lnTo>
                <a:lnTo>
                  <a:pt x="4" y="558"/>
                </a:lnTo>
                <a:lnTo>
                  <a:pt x="8" y="528"/>
                </a:lnTo>
                <a:lnTo>
                  <a:pt x="14" y="498"/>
                </a:lnTo>
                <a:lnTo>
                  <a:pt x="22" y="468"/>
                </a:lnTo>
                <a:lnTo>
                  <a:pt x="30" y="438"/>
                </a:lnTo>
                <a:lnTo>
                  <a:pt x="40" y="408"/>
                </a:lnTo>
                <a:lnTo>
                  <a:pt x="52" y="378"/>
                </a:lnTo>
                <a:lnTo>
                  <a:pt x="66" y="350"/>
                </a:lnTo>
                <a:lnTo>
                  <a:pt x="82" y="322"/>
                </a:lnTo>
                <a:lnTo>
                  <a:pt x="98" y="294"/>
                </a:lnTo>
                <a:lnTo>
                  <a:pt x="98" y="294"/>
                </a:lnTo>
                <a:lnTo>
                  <a:pt x="124" y="254"/>
                </a:lnTo>
                <a:lnTo>
                  <a:pt x="154" y="218"/>
                </a:lnTo>
                <a:lnTo>
                  <a:pt x="186" y="184"/>
                </a:lnTo>
                <a:lnTo>
                  <a:pt x="220" y="152"/>
                </a:lnTo>
                <a:lnTo>
                  <a:pt x="256" y="124"/>
                </a:lnTo>
                <a:lnTo>
                  <a:pt x="292" y="98"/>
                </a:lnTo>
                <a:lnTo>
                  <a:pt x="332" y="76"/>
                </a:lnTo>
                <a:lnTo>
                  <a:pt x="372" y="56"/>
                </a:lnTo>
                <a:lnTo>
                  <a:pt x="414" y="38"/>
                </a:lnTo>
                <a:lnTo>
                  <a:pt x="456" y="24"/>
                </a:lnTo>
                <a:lnTo>
                  <a:pt x="500" y="14"/>
                </a:lnTo>
                <a:lnTo>
                  <a:pt x="544" y="6"/>
                </a:lnTo>
                <a:lnTo>
                  <a:pt x="588" y="2"/>
                </a:lnTo>
                <a:lnTo>
                  <a:pt x="632" y="0"/>
                </a:lnTo>
                <a:lnTo>
                  <a:pt x="678" y="2"/>
                </a:lnTo>
                <a:lnTo>
                  <a:pt x="722" y="6"/>
                </a:lnTo>
                <a:lnTo>
                  <a:pt x="722" y="6"/>
                </a:lnTo>
                <a:lnTo>
                  <a:pt x="722" y="6"/>
                </a:lnTo>
                <a:lnTo>
                  <a:pt x="722" y="6"/>
                </a:lnTo>
                <a:lnTo>
                  <a:pt x="730" y="54"/>
                </a:lnTo>
                <a:lnTo>
                  <a:pt x="738" y="100"/>
                </a:lnTo>
                <a:lnTo>
                  <a:pt x="750" y="146"/>
                </a:lnTo>
                <a:lnTo>
                  <a:pt x="764" y="192"/>
                </a:lnTo>
                <a:lnTo>
                  <a:pt x="780" y="238"/>
                </a:lnTo>
                <a:lnTo>
                  <a:pt x="798" y="282"/>
                </a:lnTo>
                <a:lnTo>
                  <a:pt x="820" y="324"/>
                </a:lnTo>
                <a:lnTo>
                  <a:pt x="844" y="366"/>
                </a:lnTo>
                <a:lnTo>
                  <a:pt x="870" y="406"/>
                </a:lnTo>
                <a:lnTo>
                  <a:pt x="898" y="446"/>
                </a:lnTo>
                <a:lnTo>
                  <a:pt x="930" y="484"/>
                </a:lnTo>
                <a:lnTo>
                  <a:pt x="964" y="520"/>
                </a:lnTo>
                <a:lnTo>
                  <a:pt x="1000" y="554"/>
                </a:lnTo>
                <a:lnTo>
                  <a:pt x="1038" y="588"/>
                </a:lnTo>
                <a:lnTo>
                  <a:pt x="1078" y="618"/>
                </a:lnTo>
                <a:lnTo>
                  <a:pt x="1120" y="646"/>
                </a:lnTo>
                <a:lnTo>
                  <a:pt x="1120" y="646"/>
                </a:lnTo>
                <a:lnTo>
                  <a:pt x="1158" y="670"/>
                </a:lnTo>
                <a:lnTo>
                  <a:pt x="1196" y="690"/>
                </a:lnTo>
                <a:lnTo>
                  <a:pt x="1236" y="708"/>
                </a:lnTo>
                <a:lnTo>
                  <a:pt x="1276" y="724"/>
                </a:lnTo>
                <a:lnTo>
                  <a:pt x="1316" y="738"/>
                </a:lnTo>
                <a:lnTo>
                  <a:pt x="1358" y="750"/>
                </a:lnTo>
                <a:lnTo>
                  <a:pt x="1398" y="760"/>
                </a:lnTo>
                <a:lnTo>
                  <a:pt x="1440" y="768"/>
                </a:lnTo>
                <a:lnTo>
                  <a:pt x="1480" y="774"/>
                </a:lnTo>
                <a:lnTo>
                  <a:pt x="1522" y="778"/>
                </a:lnTo>
                <a:lnTo>
                  <a:pt x="1564" y="780"/>
                </a:lnTo>
                <a:lnTo>
                  <a:pt x="1606" y="780"/>
                </a:lnTo>
                <a:lnTo>
                  <a:pt x="1646" y="776"/>
                </a:lnTo>
                <a:lnTo>
                  <a:pt x="1688" y="772"/>
                </a:lnTo>
                <a:lnTo>
                  <a:pt x="1728" y="766"/>
                </a:lnTo>
                <a:lnTo>
                  <a:pt x="1770" y="758"/>
                </a:lnTo>
                <a:lnTo>
                  <a:pt x="1810" y="748"/>
                </a:lnTo>
                <a:lnTo>
                  <a:pt x="1848" y="736"/>
                </a:lnTo>
                <a:lnTo>
                  <a:pt x="1888" y="722"/>
                </a:lnTo>
                <a:lnTo>
                  <a:pt x="1926" y="706"/>
                </a:lnTo>
                <a:lnTo>
                  <a:pt x="1964" y="690"/>
                </a:lnTo>
                <a:lnTo>
                  <a:pt x="2000" y="670"/>
                </a:lnTo>
                <a:lnTo>
                  <a:pt x="2036" y="648"/>
                </a:lnTo>
                <a:lnTo>
                  <a:pt x="2072" y="626"/>
                </a:lnTo>
                <a:lnTo>
                  <a:pt x="2106" y="600"/>
                </a:lnTo>
                <a:lnTo>
                  <a:pt x="2138" y="574"/>
                </a:lnTo>
                <a:lnTo>
                  <a:pt x="2170" y="546"/>
                </a:lnTo>
                <a:lnTo>
                  <a:pt x="2200" y="516"/>
                </a:lnTo>
                <a:lnTo>
                  <a:pt x="2230" y="484"/>
                </a:lnTo>
                <a:lnTo>
                  <a:pt x="2256" y="450"/>
                </a:lnTo>
                <a:lnTo>
                  <a:pt x="2284" y="414"/>
                </a:lnTo>
                <a:lnTo>
                  <a:pt x="2308" y="378"/>
                </a:lnTo>
                <a:lnTo>
                  <a:pt x="2308" y="378"/>
                </a:lnTo>
                <a:lnTo>
                  <a:pt x="2324" y="350"/>
                </a:lnTo>
                <a:lnTo>
                  <a:pt x="2340" y="322"/>
                </a:lnTo>
                <a:lnTo>
                  <a:pt x="2356" y="292"/>
                </a:lnTo>
                <a:lnTo>
                  <a:pt x="2368" y="262"/>
                </a:lnTo>
                <a:lnTo>
                  <a:pt x="2392" y="204"/>
                </a:lnTo>
                <a:lnTo>
                  <a:pt x="2412" y="144"/>
                </a:lnTo>
                <a:lnTo>
                  <a:pt x="2412" y="144"/>
                </a:lnTo>
                <a:lnTo>
                  <a:pt x="2414" y="178"/>
                </a:lnTo>
                <a:lnTo>
                  <a:pt x="2416" y="212"/>
                </a:lnTo>
                <a:lnTo>
                  <a:pt x="2416" y="248"/>
                </a:lnTo>
                <a:lnTo>
                  <a:pt x="2414" y="282"/>
                </a:lnTo>
                <a:lnTo>
                  <a:pt x="2412" y="318"/>
                </a:lnTo>
                <a:lnTo>
                  <a:pt x="2406" y="352"/>
                </a:lnTo>
                <a:lnTo>
                  <a:pt x="2402" y="388"/>
                </a:lnTo>
                <a:lnTo>
                  <a:pt x="2394" y="422"/>
                </a:lnTo>
                <a:lnTo>
                  <a:pt x="2386" y="456"/>
                </a:lnTo>
                <a:lnTo>
                  <a:pt x="2376" y="492"/>
                </a:lnTo>
                <a:lnTo>
                  <a:pt x="2364" y="526"/>
                </a:lnTo>
                <a:lnTo>
                  <a:pt x="2350" y="560"/>
                </a:lnTo>
                <a:lnTo>
                  <a:pt x="2336" y="592"/>
                </a:lnTo>
                <a:lnTo>
                  <a:pt x="2320" y="626"/>
                </a:lnTo>
                <a:lnTo>
                  <a:pt x="2302" y="658"/>
                </a:lnTo>
                <a:lnTo>
                  <a:pt x="2282" y="690"/>
                </a:lnTo>
                <a:lnTo>
                  <a:pt x="2282" y="69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43" name="Freeform 9">
            <a:extLst>
              <a:ext uri="{FF2B5EF4-FFF2-40B4-BE49-F238E27FC236}">
                <a16:creationId xmlns:a16="http://schemas.microsoft.com/office/drawing/2014/main" id="{856EC70B-7C0A-4A24-AC0E-2338A435F7B5}"/>
              </a:ext>
            </a:extLst>
          </p:cNvPr>
          <p:cNvSpPr>
            <a:spLocks/>
          </p:cNvSpPr>
          <p:nvPr/>
        </p:nvSpPr>
        <p:spPr bwMode="auto">
          <a:xfrm>
            <a:off x="3947608" y="1700808"/>
            <a:ext cx="2433053" cy="3204719"/>
          </a:xfrm>
          <a:custGeom>
            <a:avLst/>
            <a:gdLst>
              <a:gd name="T0" fmla="*/ 1050 w 1690"/>
              <a:gd name="T1" fmla="*/ 2184 h 2226"/>
              <a:gd name="T2" fmla="*/ 900 w 1690"/>
              <a:gd name="T3" fmla="*/ 2118 h 2226"/>
              <a:gd name="T4" fmla="*/ 768 w 1690"/>
              <a:gd name="T5" fmla="*/ 2026 h 2226"/>
              <a:gd name="T6" fmla="*/ 656 w 1690"/>
              <a:gd name="T7" fmla="*/ 1914 h 2226"/>
              <a:gd name="T8" fmla="*/ 566 w 1690"/>
              <a:gd name="T9" fmla="*/ 1784 h 2226"/>
              <a:gd name="T10" fmla="*/ 502 w 1690"/>
              <a:gd name="T11" fmla="*/ 1640 h 2226"/>
              <a:gd name="T12" fmla="*/ 466 w 1690"/>
              <a:gd name="T13" fmla="*/ 1484 h 2226"/>
              <a:gd name="T14" fmla="*/ 458 w 1690"/>
              <a:gd name="T15" fmla="*/ 1322 h 2226"/>
              <a:gd name="T16" fmla="*/ 436 w 1690"/>
              <a:gd name="T17" fmla="*/ 1230 h 2226"/>
              <a:gd name="T18" fmla="*/ 324 w 1690"/>
              <a:gd name="T19" fmla="*/ 1182 h 2226"/>
              <a:gd name="T20" fmla="*/ 226 w 1690"/>
              <a:gd name="T21" fmla="*/ 1114 h 2226"/>
              <a:gd name="T22" fmla="*/ 142 w 1690"/>
              <a:gd name="T23" fmla="*/ 1030 h 2226"/>
              <a:gd name="T24" fmla="*/ 76 w 1690"/>
              <a:gd name="T25" fmla="*/ 932 h 2226"/>
              <a:gd name="T26" fmla="*/ 30 w 1690"/>
              <a:gd name="T27" fmla="*/ 824 h 2226"/>
              <a:gd name="T28" fmla="*/ 4 w 1690"/>
              <a:gd name="T29" fmla="*/ 708 h 2226"/>
              <a:gd name="T30" fmla="*/ 0 w 1690"/>
              <a:gd name="T31" fmla="*/ 586 h 2226"/>
              <a:gd name="T32" fmla="*/ 14 w 1690"/>
              <a:gd name="T33" fmla="*/ 494 h 2226"/>
              <a:gd name="T34" fmla="*/ 54 w 1690"/>
              <a:gd name="T35" fmla="*/ 372 h 2226"/>
              <a:gd name="T36" fmla="*/ 116 w 1690"/>
              <a:gd name="T37" fmla="*/ 266 h 2226"/>
              <a:gd name="T38" fmla="*/ 196 w 1690"/>
              <a:gd name="T39" fmla="*/ 174 h 2226"/>
              <a:gd name="T40" fmla="*/ 290 w 1690"/>
              <a:gd name="T41" fmla="*/ 100 h 2226"/>
              <a:gd name="T42" fmla="*/ 398 w 1690"/>
              <a:gd name="T43" fmla="*/ 44 h 2226"/>
              <a:gd name="T44" fmla="*/ 516 w 1690"/>
              <a:gd name="T45" fmla="*/ 10 h 2226"/>
              <a:gd name="T46" fmla="*/ 640 w 1690"/>
              <a:gd name="T47" fmla="*/ 0 h 2226"/>
              <a:gd name="T48" fmla="*/ 766 w 1690"/>
              <a:gd name="T49" fmla="*/ 16 h 2226"/>
              <a:gd name="T50" fmla="*/ 900 w 1690"/>
              <a:gd name="T51" fmla="*/ 62 h 2226"/>
              <a:gd name="T52" fmla="*/ 1050 w 1690"/>
              <a:gd name="T53" fmla="*/ 162 h 2226"/>
              <a:gd name="T54" fmla="*/ 1164 w 1690"/>
              <a:gd name="T55" fmla="*/ 298 h 2226"/>
              <a:gd name="T56" fmla="*/ 1236 w 1690"/>
              <a:gd name="T57" fmla="*/ 462 h 2226"/>
              <a:gd name="T58" fmla="*/ 1248 w 1690"/>
              <a:gd name="T59" fmla="*/ 506 h 2226"/>
              <a:gd name="T60" fmla="*/ 1086 w 1690"/>
              <a:gd name="T61" fmla="*/ 608 h 2226"/>
              <a:gd name="T62" fmla="*/ 950 w 1690"/>
              <a:gd name="T63" fmla="*/ 742 h 2226"/>
              <a:gd name="T64" fmla="*/ 846 w 1690"/>
              <a:gd name="T65" fmla="*/ 906 h 2226"/>
              <a:gd name="T66" fmla="*/ 780 w 1690"/>
              <a:gd name="T67" fmla="*/ 1096 h 2226"/>
              <a:gd name="T68" fmla="*/ 760 w 1690"/>
              <a:gd name="T69" fmla="*/ 1226 h 2226"/>
              <a:gd name="T70" fmla="*/ 766 w 1690"/>
              <a:gd name="T71" fmla="*/ 1396 h 2226"/>
              <a:gd name="T72" fmla="*/ 804 w 1690"/>
              <a:gd name="T73" fmla="*/ 1560 h 2226"/>
              <a:gd name="T74" fmla="*/ 872 w 1690"/>
              <a:gd name="T75" fmla="*/ 1710 h 2226"/>
              <a:gd name="T76" fmla="*/ 968 w 1690"/>
              <a:gd name="T77" fmla="*/ 1846 h 2226"/>
              <a:gd name="T78" fmla="*/ 1088 w 1690"/>
              <a:gd name="T79" fmla="*/ 1960 h 2226"/>
              <a:gd name="T80" fmla="*/ 1230 w 1690"/>
              <a:gd name="T81" fmla="*/ 2050 h 2226"/>
              <a:gd name="T82" fmla="*/ 1390 w 1690"/>
              <a:gd name="T83" fmla="*/ 2114 h 2226"/>
              <a:gd name="T84" fmla="*/ 1498 w 1690"/>
              <a:gd name="T85" fmla="*/ 2136 h 2226"/>
              <a:gd name="T86" fmla="*/ 1690 w 1690"/>
              <a:gd name="T87" fmla="*/ 2142 h 2226"/>
              <a:gd name="T88" fmla="*/ 1592 w 1690"/>
              <a:gd name="T89" fmla="*/ 2182 h 2226"/>
              <a:gd name="T90" fmla="*/ 1456 w 1690"/>
              <a:gd name="T91" fmla="*/ 2214 h 2226"/>
              <a:gd name="T92" fmla="*/ 1314 w 1690"/>
              <a:gd name="T93" fmla="*/ 2226 h 2226"/>
              <a:gd name="T94" fmla="*/ 1168 w 1690"/>
              <a:gd name="T95" fmla="*/ 2212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0" h="2226">
                <a:moveTo>
                  <a:pt x="1132" y="2206"/>
                </a:moveTo>
                <a:lnTo>
                  <a:pt x="1132" y="2206"/>
                </a:lnTo>
                <a:lnTo>
                  <a:pt x="1090" y="2196"/>
                </a:lnTo>
                <a:lnTo>
                  <a:pt x="1050" y="2184"/>
                </a:lnTo>
                <a:lnTo>
                  <a:pt x="1010" y="2170"/>
                </a:lnTo>
                <a:lnTo>
                  <a:pt x="972" y="2154"/>
                </a:lnTo>
                <a:lnTo>
                  <a:pt x="936" y="2136"/>
                </a:lnTo>
                <a:lnTo>
                  <a:pt x="900" y="2118"/>
                </a:lnTo>
                <a:lnTo>
                  <a:pt x="864" y="2098"/>
                </a:lnTo>
                <a:lnTo>
                  <a:pt x="830" y="2076"/>
                </a:lnTo>
                <a:lnTo>
                  <a:pt x="798" y="2052"/>
                </a:lnTo>
                <a:lnTo>
                  <a:pt x="768" y="2026"/>
                </a:lnTo>
                <a:lnTo>
                  <a:pt x="738" y="2000"/>
                </a:lnTo>
                <a:lnTo>
                  <a:pt x="708" y="1974"/>
                </a:lnTo>
                <a:lnTo>
                  <a:pt x="682" y="1944"/>
                </a:lnTo>
                <a:lnTo>
                  <a:pt x="656" y="1914"/>
                </a:lnTo>
                <a:lnTo>
                  <a:pt x="630" y="1884"/>
                </a:lnTo>
                <a:lnTo>
                  <a:pt x="608" y="1852"/>
                </a:lnTo>
                <a:lnTo>
                  <a:pt x="586" y="1818"/>
                </a:lnTo>
                <a:lnTo>
                  <a:pt x="566" y="1784"/>
                </a:lnTo>
                <a:lnTo>
                  <a:pt x="548" y="1750"/>
                </a:lnTo>
                <a:lnTo>
                  <a:pt x="530" y="1714"/>
                </a:lnTo>
                <a:lnTo>
                  <a:pt x="516" y="1676"/>
                </a:lnTo>
                <a:lnTo>
                  <a:pt x="502" y="1640"/>
                </a:lnTo>
                <a:lnTo>
                  <a:pt x="490" y="1602"/>
                </a:lnTo>
                <a:lnTo>
                  <a:pt x="480" y="1564"/>
                </a:lnTo>
                <a:lnTo>
                  <a:pt x="472" y="1524"/>
                </a:lnTo>
                <a:lnTo>
                  <a:pt x="466" y="1484"/>
                </a:lnTo>
                <a:lnTo>
                  <a:pt x="460" y="1444"/>
                </a:lnTo>
                <a:lnTo>
                  <a:pt x="458" y="1404"/>
                </a:lnTo>
                <a:lnTo>
                  <a:pt x="456" y="1362"/>
                </a:lnTo>
                <a:lnTo>
                  <a:pt x="458" y="1322"/>
                </a:lnTo>
                <a:lnTo>
                  <a:pt x="462" y="1280"/>
                </a:lnTo>
                <a:lnTo>
                  <a:pt x="466" y="1240"/>
                </a:lnTo>
                <a:lnTo>
                  <a:pt x="466" y="1240"/>
                </a:lnTo>
                <a:lnTo>
                  <a:pt x="436" y="1230"/>
                </a:lnTo>
                <a:lnTo>
                  <a:pt x="406" y="1220"/>
                </a:lnTo>
                <a:lnTo>
                  <a:pt x="378" y="1208"/>
                </a:lnTo>
                <a:lnTo>
                  <a:pt x="350" y="1196"/>
                </a:lnTo>
                <a:lnTo>
                  <a:pt x="324" y="1182"/>
                </a:lnTo>
                <a:lnTo>
                  <a:pt x="298" y="1166"/>
                </a:lnTo>
                <a:lnTo>
                  <a:pt x="272" y="1150"/>
                </a:lnTo>
                <a:lnTo>
                  <a:pt x="248" y="1132"/>
                </a:lnTo>
                <a:lnTo>
                  <a:pt x="226" y="1114"/>
                </a:lnTo>
                <a:lnTo>
                  <a:pt x="202" y="1094"/>
                </a:lnTo>
                <a:lnTo>
                  <a:pt x="182" y="1074"/>
                </a:lnTo>
                <a:lnTo>
                  <a:pt x="162" y="1052"/>
                </a:lnTo>
                <a:lnTo>
                  <a:pt x="142" y="1030"/>
                </a:lnTo>
                <a:lnTo>
                  <a:pt x="124" y="1006"/>
                </a:lnTo>
                <a:lnTo>
                  <a:pt x="106" y="982"/>
                </a:lnTo>
                <a:lnTo>
                  <a:pt x="92" y="958"/>
                </a:lnTo>
                <a:lnTo>
                  <a:pt x="76" y="932"/>
                </a:lnTo>
                <a:lnTo>
                  <a:pt x="62" y="906"/>
                </a:lnTo>
                <a:lnTo>
                  <a:pt x="50" y="880"/>
                </a:lnTo>
                <a:lnTo>
                  <a:pt x="40" y="852"/>
                </a:lnTo>
                <a:lnTo>
                  <a:pt x="30" y="824"/>
                </a:lnTo>
                <a:lnTo>
                  <a:pt x="22" y="796"/>
                </a:lnTo>
                <a:lnTo>
                  <a:pt x="14" y="768"/>
                </a:lnTo>
                <a:lnTo>
                  <a:pt x="8" y="738"/>
                </a:lnTo>
                <a:lnTo>
                  <a:pt x="4" y="708"/>
                </a:lnTo>
                <a:lnTo>
                  <a:pt x="0" y="678"/>
                </a:lnTo>
                <a:lnTo>
                  <a:pt x="0" y="648"/>
                </a:lnTo>
                <a:lnTo>
                  <a:pt x="0" y="618"/>
                </a:lnTo>
                <a:lnTo>
                  <a:pt x="0" y="586"/>
                </a:lnTo>
                <a:lnTo>
                  <a:pt x="4" y="556"/>
                </a:lnTo>
                <a:lnTo>
                  <a:pt x="8" y="526"/>
                </a:lnTo>
                <a:lnTo>
                  <a:pt x="14" y="494"/>
                </a:lnTo>
                <a:lnTo>
                  <a:pt x="14" y="494"/>
                </a:lnTo>
                <a:lnTo>
                  <a:pt x="22" y="462"/>
                </a:lnTo>
                <a:lnTo>
                  <a:pt x="32" y="432"/>
                </a:lnTo>
                <a:lnTo>
                  <a:pt x="42" y="402"/>
                </a:lnTo>
                <a:lnTo>
                  <a:pt x="54" y="372"/>
                </a:lnTo>
                <a:lnTo>
                  <a:pt x="68" y="344"/>
                </a:lnTo>
                <a:lnTo>
                  <a:pt x="82" y="318"/>
                </a:lnTo>
                <a:lnTo>
                  <a:pt x="98" y="290"/>
                </a:lnTo>
                <a:lnTo>
                  <a:pt x="116" y="266"/>
                </a:lnTo>
                <a:lnTo>
                  <a:pt x="134" y="240"/>
                </a:lnTo>
                <a:lnTo>
                  <a:pt x="154" y="218"/>
                </a:lnTo>
                <a:lnTo>
                  <a:pt x="174" y="194"/>
                </a:lnTo>
                <a:lnTo>
                  <a:pt x="196" y="174"/>
                </a:lnTo>
                <a:lnTo>
                  <a:pt x="218" y="154"/>
                </a:lnTo>
                <a:lnTo>
                  <a:pt x="242" y="134"/>
                </a:lnTo>
                <a:lnTo>
                  <a:pt x="266" y="116"/>
                </a:lnTo>
                <a:lnTo>
                  <a:pt x="290" y="100"/>
                </a:lnTo>
                <a:lnTo>
                  <a:pt x="316" y="84"/>
                </a:lnTo>
                <a:lnTo>
                  <a:pt x="344" y="70"/>
                </a:lnTo>
                <a:lnTo>
                  <a:pt x="370" y="56"/>
                </a:lnTo>
                <a:lnTo>
                  <a:pt x="398" y="44"/>
                </a:lnTo>
                <a:lnTo>
                  <a:pt x="428" y="34"/>
                </a:lnTo>
                <a:lnTo>
                  <a:pt x="456" y="24"/>
                </a:lnTo>
                <a:lnTo>
                  <a:pt x="486" y="16"/>
                </a:lnTo>
                <a:lnTo>
                  <a:pt x="516" y="10"/>
                </a:lnTo>
                <a:lnTo>
                  <a:pt x="546" y="6"/>
                </a:lnTo>
                <a:lnTo>
                  <a:pt x="576" y="2"/>
                </a:lnTo>
                <a:lnTo>
                  <a:pt x="608" y="0"/>
                </a:lnTo>
                <a:lnTo>
                  <a:pt x="640" y="0"/>
                </a:lnTo>
                <a:lnTo>
                  <a:pt x="670" y="2"/>
                </a:lnTo>
                <a:lnTo>
                  <a:pt x="702" y="4"/>
                </a:lnTo>
                <a:lnTo>
                  <a:pt x="734" y="10"/>
                </a:lnTo>
                <a:lnTo>
                  <a:pt x="766" y="16"/>
                </a:lnTo>
                <a:lnTo>
                  <a:pt x="766" y="16"/>
                </a:lnTo>
                <a:lnTo>
                  <a:pt x="812" y="28"/>
                </a:lnTo>
                <a:lnTo>
                  <a:pt x="856" y="42"/>
                </a:lnTo>
                <a:lnTo>
                  <a:pt x="900" y="62"/>
                </a:lnTo>
                <a:lnTo>
                  <a:pt x="940" y="82"/>
                </a:lnTo>
                <a:lnTo>
                  <a:pt x="980" y="106"/>
                </a:lnTo>
                <a:lnTo>
                  <a:pt x="1016" y="132"/>
                </a:lnTo>
                <a:lnTo>
                  <a:pt x="1050" y="162"/>
                </a:lnTo>
                <a:lnTo>
                  <a:pt x="1082" y="192"/>
                </a:lnTo>
                <a:lnTo>
                  <a:pt x="1112" y="226"/>
                </a:lnTo>
                <a:lnTo>
                  <a:pt x="1140" y="262"/>
                </a:lnTo>
                <a:lnTo>
                  <a:pt x="1164" y="298"/>
                </a:lnTo>
                <a:lnTo>
                  <a:pt x="1188" y="338"/>
                </a:lnTo>
                <a:lnTo>
                  <a:pt x="1206" y="378"/>
                </a:lnTo>
                <a:lnTo>
                  <a:pt x="1224" y="420"/>
                </a:lnTo>
                <a:lnTo>
                  <a:pt x="1236" y="462"/>
                </a:lnTo>
                <a:lnTo>
                  <a:pt x="1248" y="506"/>
                </a:lnTo>
                <a:lnTo>
                  <a:pt x="1248" y="506"/>
                </a:lnTo>
                <a:lnTo>
                  <a:pt x="1248" y="506"/>
                </a:lnTo>
                <a:lnTo>
                  <a:pt x="1248" y="506"/>
                </a:lnTo>
                <a:lnTo>
                  <a:pt x="1206" y="528"/>
                </a:lnTo>
                <a:lnTo>
                  <a:pt x="1164" y="552"/>
                </a:lnTo>
                <a:lnTo>
                  <a:pt x="1124" y="578"/>
                </a:lnTo>
                <a:lnTo>
                  <a:pt x="1086" y="608"/>
                </a:lnTo>
                <a:lnTo>
                  <a:pt x="1050" y="638"/>
                </a:lnTo>
                <a:lnTo>
                  <a:pt x="1014" y="670"/>
                </a:lnTo>
                <a:lnTo>
                  <a:pt x="982" y="706"/>
                </a:lnTo>
                <a:lnTo>
                  <a:pt x="950" y="742"/>
                </a:lnTo>
                <a:lnTo>
                  <a:pt x="920" y="780"/>
                </a:lnTo>
                <a:lnTo>
                  <a:pt x="894" y="820"/>
                </a:lnTo>
                <a:lnTo>
                  <a:pt x="868" y="862"/>
                </a:lnTo>
                <a:lnTo>
                  <a:pt x="846" y="906"/>
                </a:lnTo>
                <a:lnTo>
                  <a:pt x="826" y="952"/>
                </a:lnTo>
                <a:lnTo>
                  <a:pt x="808" y="998"/>
                </a:lnTo>
                <a:lnTo>
                  <a:pt x="792" y="1046"/>
                </a:lnTo>
                <a:lnTo>
                  <a:pt x="780" y="1096"/>
                </a:lnTo>
                <a:lnTo>
                  <a:pt x="780" y="1096"/>
                </a:lnTo>
                <a:lnTo>
                  <a:pt x="770" y="1140"/>
                </a:lnTo>
                <a:lnTo>
                  <a:pt x="764" y="1184"/>
                </a:lnTo>
                <a:lnTo>
                  <a:pt x="760" y="1226"/>
                </a:lnTo>
                <a:lnTo>
                  <a:pt x="758" y="1270"/>
                </a:lnTo>
                <a:lnTo>
                  <a:pt x="760" y="1312"/>
                </a:lnTo>
                <a:lnTo>
                  <a:pt x="762" y="1354"/>
                </a:lnTo>
                <a:lnTo>
                  <a:pt x="766" y="1396"/>
                </a:lnTo>
                <a:lnTo>
                  <a:pt x="772" y="1438"/>
                </a:lnTo>
                <a:lnTo>
                  <a:pt x="782" y="1480"/>
                </a:lnTo>
                <a:lnTo>
                  <a:pt x="792" y="1520"/>
                </a:lnTo>
                <a:lnTo>
                  <a:pt x="804" y="1560"/>
                </a:lnTo>
                <a:lnTo>
                  <a:pt x="818" y="1598"/>
                </a:lnTo>
                <a:lnTo>
                  <a:pt x="834" y="1636"/>
                </a:lnTo>
                <a:lnTo>
                  <a:pt x="852" y="1674"/>
                </a:lnTo>
                <a:lnTo>
                  <a:pt x="872" y="1710"/>
                </a:lnTo>
                <a:lnTo>
                  <a:pt x="894" y="1746"/>
                </a:lnTo>
                <a:lnTo>
                  <a:pt x="916" y="1780"/>
                </a:lnTo>
                <a:lnTo>
                  <a:pt x="942" y="1814"/>
                </a:lnTo>
                <a:lnTo>
                  <a:pt x="968" y="1846"/>
                </a:lnTo>
                <a:lnTo>
                  <a:pt x="996" y="1876"/>
                </a:lnTo>
                <a:lnTo>
                  <a:pt x="1024" y="1906"/>
                </a:lnTo>
                <a:lnTo>
                  <a:pt x="1056" y="1934"/>
                </a:lnTo>
                <a:lnTo>
                  <a:pt x="1088" y="1960"/>
                </a:lnTo>
                <a:lnTo>
                  <a:pt x="1120" y="1986"/>
                </a:lnTo>
                <a:lnTo>
                  <a:pt x="1156" y="2008"/>
                </a:lnTo>
                <a:lnTo>
                  <a:pt x="1192" y="2030"/>
                </a:lnTo>
                <a:lnTo>
                  <a:pt x="1230" y="2050"/>
                </a:lnTo>
                <a:lnTo>
                  <a:pt x="1268" y="2070"/>
                </a:lnTo>
                <a:lnTo>
                  <a:pt x="1308" y="2086"/>
                </a:lnTo>
                <a:lnTo>
                  <a:pt x="1348" y="2100"/>
                </a:lnTo>
                <a:lnTo>
                  <a:pt x="1390" y="2114"/>
                </a:lnTo>
                <a:lnTo>
                  <a:pt x="1434" y="2124"/>
                </a:lnTo>
                <a:lnTo>
                  <a:pt x="1434" y="2124"/>
                </a:lnTo>
                <a:lnTo>
                  <a:pt x="1466" y="2130"/>
                </a:lnTo>
                <a:lnTo>
                  <a:pt x="1498" y="2136"/>
                </a:lnTo>
                <a:lnTo>
                  <a:pt x="1530" y="2140"/>
                </a:lnTo>
                <a:lnTo>
                  <a:pt x="1562" y="2142"/>
                </a:lnTo>
                <a:lnTo>
                  <a:pt x="1626" y="2144"/>
                </a:lnTo>
                <a:lnTo>
                  <a:pt x="1690" y="2142"/>
                </a:lnTo>
                <a:lnTo>
                  <a:pt x="1690" y="2142"/>
                </a:lnTo>
                <a:lnTo>
                  <a:pt x="1658" y="2156"/>
                </a:lnTo>
                <a:lnTo>
                  <a:pt x="1626" y="2170"/>
                </a:lnTo>
                <a:lnTo>
                  <a:pt x="1592" y="2182"/>
                </a:lnTo>
                <a:lnTo>
                  <a:pt x="1560" y="2192"/>
                </a:lnTo>
                <a:lnTo>
                  <a:pt x="1526" y="2200"/>
                </a:lnTo>
                <a:lnTo>
                  <a:pt x="1490" y="2208"/>
                </a:lnTo>
                <a:lnTo>
                  <a:pt x="1456" y="2214"/>
                </a:lnTo>
                <a:lnTo>
                  <a:pt x="1422" y="2220"/>
                </a:lnTo>
                <a:lnTo>
                  <a:pt x="1386" y="2224"/>
                </a:lnTo>
                <a:lnTo>
                  <a:pt x="1350" y="2226"/>
                </a:lnTo>
                <a:lnTo>
                  <a:pt x="1314" y="2226"/>
                </a:lnTo>
                <a:lnTo>
                  <a:pt x="1278" y="2226"/>
                </a:lnTo>
                <a:lnTo>
                  <a:pt x="1242" y="2222"/>
                </a:lnTo>
                <a:lnTo>
                  <a:pt x="1204" y="2218"/>
                </a:lnTo>
                <a:lnTo>
                  <a:pt x="1168" y="2212"/>
                </a:lnTo>
                <a:lnTo>
                  <a:pt x="1132" y="2206"/>
                </a:lnTo>
                <a:lnTo>
                  <a:pt x="1132" y="220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46" name="1 Título">
            <a:extLst>
              <a:ext uri="{FF2B5EF4-FFF2-40B4-BE49-F238E27FC236}">
                <a16:creationId xmlns:a16="http://schemas.microsoft.com/office/drawing/2014/main" id="{49C8B6C7-44D9-4FE1-9E9A-AE305EA2BE67}"/>
              </a:ext>
            </a:extLst>
          </p:cNvPr>
          <p:cNvSpPr txBox="1">
            <a:spLocks/>
          </p:cNvSpPr>
          <p:nvPr/>
        </p:nvSpPr>
        <p:spPr>
          <a:xfrm>
            <a:off x="3741089" y="2475182"/>
            <a:ext cx="1816781" cy="881810"/>
          </a:xfrm>
          <a:prstGeom prst="rect">
            <a:avLst/>
          </a:prstGeom>
          <a:effectLst>
            <a:innerShdw blurRad="63500" dist="50800" dir="13500000">
              <a:prstClr val="black">
                <a:alpha val="50000"/>
              </a:prstClr>
            </a:innerShdw>
          </a:effectLst>
        </p:spPr>
        <p:txBody>
          <a:bodyPr vert="horz" lIns="102393" tIns="51197" rIns="102393" bIns="51197" rtlCol="0" anchor="t">
            <a:noAutofit/>
          </a:bodyPr>
          <a:lstStyle/>
          <a:p>
            <a:pPr algn="ctr" defTabSz="1023935">
              <a:spcBef>
                <a:spcPct val="0"/>
              </a:spcBef>
              <a:defRPr/>
            </a:pPr>
            <a:r>
              <a:rPr lang="en-US" sz="2000" b="1" dirty="0">
                <a:solidFill>
                  <a:schemeClr val="bg1"/>
                </a:solidFill>
                <a:effectLst>
                  <a:innerShdw blurRad="63500" dist="50800" dir="13500000">
                    <a:prstClr val="black">
                      <a:alpha val="50000"/>
                    </a:prstClr>
                  </a:innerShdw>
                </a:effectLst>
                <a:latin typeface="Arial" pitchFamily="34" charset="0"/>
              </a:rPr>
              <a:t>SHITSUKE</a:t>
            </a:r>
          </a:p>
        </p:txBody>
      </p:sp>
      <p:sp>
        <p:nvSpPr>
          <p:cNvPr id="50" name="1 Título">
            <a:extLst>
              <a:ext uri="{FF2B5EF4-FFF2-40B4-BE49-F238E27FC236}">
                <a16:creationId xmlns:a16="http://schemas.microsoft.com/office/drawing/2014/main" id="{CD5430F3-C649-48AA-8C7A-25DFEA55E4DE}"/>
              </a:ext>
            </a:extLst>
          </p:cNvPr>
          <p:cNvSpPr txBox="1">
            <a:spLocks/>
          </p:cNvSpPr>
          <p:nvPr/>
        </p:nvSpPr>
        <p:spPr>
          <a:xfrm>
            <a:off x="3342501" y="4716287"/>
            <a:ext cx="1964045" cy="440905"/>
          </a:xfrm>
          <a:prstGeom prst="rect">
            <a:avLst/>
          </a:prstGeom>
          <a:effectLst>
            <a:innerShdw blurRad="63500" dist="50800" dir="13500000">
              <a:prstClr val="black">
                <a:alpha val="50000"/>
              </a:prstClr>
            </a:innerShdw>
          </a:effectLst>
        </p:spPr>
        <p:txBody>
          <a:bodyPr vert="horz" lIns="102393" tIns="51197" rIns="102393" bIns="51197" rtlCol="0" anchor="t">
            <a:noAutofit/>
          </a:bodyPr>
          <a:lstStyle/>
          <a:p>
            <a:pPr algn="ctr" defTabSz="1023935">
              <a:spcBef>
                <a:spcPct val="0"/>
              </a:spcBef>
              <a:defRPr/>
            </a:pPr>
            <a:r>
              <a:rPr lang="es-ES" sz="2400" b="1" dirty="0">
                <a:solidFill>
                  <a:schemeClr val="bg1"/>
                </a:solidFill>
                <a:effectLst>
                  <a:innerShdw blurRad="63500" dist="50800" dir="13500000">
                    <a:prstClr val="black">
                      <a:alpha val="50000"/>
                    </a:prstClr>
                  </a:innerShdw>
                </a:effectLst>
                <a:latin typeface="Arial" pitchFamily="34" charset="0"/>
              </a:rPr>
              <a:t>SEIKETSU</a:t>
            </a:r>
            <a:endParaRPr lang="en-US" sz="2400" b="1" dirty="0">
              <a:solidFill>
                <a:schemeClr val="bg1"/>
              </a:solidFill>
              <a:effectLst>
                <a:innerShdw blurRad="63500" dist="50800" dir="13500000">
                  <a:prstClr val="black">
                    <a:alpha val="50000"/>
                  </a:prstClr>
                </a:innerShdw>
              </a:effectLst>
              <a:latin typeface="Arial" pitchFamily="34" charset="0"/>
            </a:endParaRPr>
          </a:p>
        </p:txBody>
      </p:sp>
      <p:pic>
        <p:nvPicPr>
          <p:cNvPr id="66" name="Picture 10" descr="Image associÃ©e">
            <a:extLst>
              <a:ext uri="{FF2B5EF4-FFF2-40B4-BE49-F238E27FC236}">
                <a16:creationId xmlns:a16="http://schemas.microsoft.com/office/drawing/2014/main" id="{4EB37384-BEB0-428A-9EEC-BB42754E836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540" t="57487" r="61783" b="11759"/>
          <a:stretch/>
        </p:blipFill>
        <p:spPr bwMode="auto">
          <a:xfrm>
            <a:off x="4033510" y="4052131"/>
            <a:ext cx="461017" cy="66400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associÃ©e">
            <a:extLst>
              <a:ext uri="{FF2B5EF4-FFF2-40B4-BE49-F238E27FC236}">
                <a16:creationId xmlns:a16="http://schemas.microsoft.com/office/drawing/2014/main" id="{32D2DCA1-0F8E-43FF-8621-1B0C657C60B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759" t="57487" r="52691" b="11759"/>
          <a:stretch/>
        </p:blipFill>
        <p:spPr bwMode="auto">
          <a:xfrm>
            <a:off x="4536307" y="1791458"/>
            <a:ext cx="406771" cy="654952"/>
          </a:xfrm>
          <a:prstGeom prst="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D053A25B-CCA7-4131-80EB-0323E2C4B9F1}"/>
              </a:ext>
            </a:extLst>
          </p:cNvPr>
          <p:cNvSpPr/>
          <p:nvPr/>
        </p:nvSpPr>
        <p:spPr>
          <a:xfrm>
            <a:off x="58965" y="4905527"/>
            <a:ext cx="706966" cy="44090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FCDF8091-9A11-4ED3-BDD5-C4792EBB1ACB}"/>
              </a:ext>
            </a:extLst>
          </p:cNvPr>
          <p:cNvCxnSpPr>
            <a:stCxn id="16" idx="6"/>
            <a:endCxn id="15" idx="1"/>
          </p:cNvCxnSpPr>
          <p:nvPr/>
        </p:nvCxnSpPr>
        <p:spPr>
          <a:xfrm>
            <a:off x="765931" y="5125980"/>
            <a:ext cx="8627613" cy="68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7318DC-E260-4F39-858C-BA075405D013}"/>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0" name="ZoneTexte 9">
            <a:extLst>
              <a:ext uri="{FF2B5EF4-FFF2-40B4-BE49-F238E27FC236}">
                <a16:creationId xmlns:a16="http://schemas.microsoft.com/office/drawing/2014/main" id="{E6461EFB-DFC7-4ED9-8AC9-4AE98BFF512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44" name="Group 30">
            <a:extLst>
              <a:ext uri="{FF2B5EF4-FFF2-40B4-BE49-F238E27FC236}">
                <a16:creationId xmlns:a16="http://schemas.microsoft.com/office/drawing/2014/main" id="{C4CA5ADF-6620-404E-8AF4-90EB1379199F}"/>
              </a:ext>
            </a:extLst>
          </p:cNvPr>
          <p:cNvGrpSpPr/>
          <p:nvPr/>
        </p:nvGrpSpPr>
        <p:grpSpPr>
          <a:xfrm>
            <a:off x="6023768" y="214290"/>
            <a:ext cx="277427" cy="443020"/>
            <a:chOff x="565078" y="2007778"/>
            <a:chExt cx="391093" cy="578982"/>
          </a:xfrm>
        </p:grpSpPr>
        <p:sp>
          <p:nvSpPr>
            <p:cNvPr id="45"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5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53" name="Oval 8">
            <a:extLst>
              <a:ext uri="{FF2B5EF4-FFF2-40B4-BE49-F238E27FC236}">
                <a16:creationId xmlns:a16="http://schemas.microsoft.com/office/drawing/2014/main" id="{E062D9C4-2BC2-4B66-99D5-F8F4532F7FE0}"/>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0" name="Rectangle 29">
            <a:extLst>
              <a:ext uri="{FF2B5EF4-FFF2-40B4-BE49-F238E27FC236}">
                <a16:creationId xmlns:a16="http://schemas.microsoft.com/office/drawing/2014/main" id="{B7EEC060-E82C-47B6-B14B-B2DEB6AE347F}"/>
              </a:ext>
            </a:extLst>
          </p:cNvPr>
          <p:cNvSpPr/>
          <p:nvPr/>
        </p:nvSpPr>
        <p:spPr>
          <a:xfrm>
            <a:off x="-5494" y="871636"/>
            <a:ext cx="12187239" cy="469132"/>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5S (Seiri, Seiton, Seiso, Seiketsu, Shitsuke) </a:t>
            </a:r>
          </a:p>
        </p:txBody>
      </p:sp>
      <p:sp>
        <p:nvSpPr>
          <p:cNvPr id="36" name="ZoneTexte 35">
            <a:extLst>
              <a:ext uri="{FF2B5EF4-FFF2-40B4-BE49-F238E27FC236}">
                <a16:creationId xmlns:a16="http://schemas.microsoft.com/office/drawing/2014/main" id="{E99FC776-52B1-4E80-ABFA-C0F3C29947EE}"/>
              </a:ext>
            </a:extLst>
          </p:cNvPr>
          <p:cNvSpPr txBox="1"/>
          <p:nvPr/>
        </p:nvSpPr>
        <p:spPr>
          <a:xfrm>
            <a:off x="9381925" y="4293096"/>
            <a:ext cx="4274121" cy="523220"/>
          </a:xfrm>
          <a:prstGeom prst="rect">
            <a:avLst/>
          </a:prstGeom>
          <a:noFill/>
        </p:spPr>
        <p:txBody>
          <a:bodyPr wrap="square" rtlCol="0">
            <a:spAutoFit/>
          </a:bodyPr>
          <a:lstStyle/>
          <a:p>
            <a:r>
              <a:rPr lang="fr-FR" sz="2800" b="1" dirty="0">
                <a:latin typeface="Tw Cen MT" panose="020B0602020104020603" pitchFamily="34" charset="0"/>
              </a:rPr>
              <a:t>Situer, ranger</a:t>
            </a:r>
            <a:endParaRPr lang="fr-FR" sz="2800" b="1" dirty="0"/>
          </a:p>
        </p:txBody>
      </p:sp>
      <p:sp>
        <p:nvSpPr>
          <p:cNvPr id="55" name="ZoneTexte 54">
            <a:extLst>
              <a:ext uri="{FF2B5EF4-FFF2-40B4-BE49-F238E27FC236}">
                <a16:creationId xmlns:a16="http://schemas.microsoft.com/office/drawing/2014/main" id="{80B3A59A-27CB-4BEB-B65B-0F27ACEA29FB}"/>
              </a:ext>
            </a:extLst>
          </p:cNvPr>
          <p:cNvSpPr txBox="1"/>
          <p:nvPr/>
        </p:nvSpPr>
        <p:spPr>
          <a:xfrm>
            <a:off x="1081465" y="4530932"/>
            <a:ext cx="4274121" cy="523220"/>
          </a:xfrm>
          <a:prstGeom prst="rect">
            <a:avLst/>
          </a:prstGeom>
          <a:noFill/>
        </p:spPr>
        <p:txBody>
          <a:bodyPr wrap="square" rtlCol="0">
            <a:spAutoFit/>
          </a:bodyPr>
          <a:lstStyle/>
          <a:p>
            <a:r>
              <a:rPr lang="fr-FR" sz="2800" b="1" dirty="0">
                <a:latin typeface="Tw Cen MT" panose="020B0602020104020603" pitchFamily="34" charset="0"/>
              </a:rPr>
              <a:t>Standardiser</a:t>
            </a:r>
            <a:endParaRPr lang="fr-FR" sz="2800" b="1" dirty="0"/>
          </a:p>
        </p:txBody>
      </p:sp>
      <p:sp>
        <p:nvSpPr>
          <p:cNvPr id="49" name="1 Título">
            <a:extLst>
              <a:ext uri="{FF2B5EF4-FFF2-40B4-BE49-F238E27FC236}">
                <a16:creationId xmlns:a16="http://schemas.microsoft.com/office/drawing/2014/main" id="{88232D95-E1D4-4FB0-A360-EF19FBA3EF86}"/>
              </a:ext>
            </a:extLst>
          </p:cNvPr>
          <p:cNvSpPr txBox="1">
            <a:spLocks/>
          </p:cNvSpPr>
          <p:nvPr/>
        </p:nvSpPr>
        <p:spPr>
          <a:xfrm>
            <a:off x="5429878" y="6003574"/>
            <a:ext cx="1539489" cy="881810"/>
          </a:xfrm>
          <a:prstGeom prst="rect">
            <a:avLst/>
          </a:prstGeom>
          <a:effectLst>
            <a:innerShdw blurRad="63500" dist="50800" dir="13500000">
              <a:prstClr val="black">
                <a:alpha val="50000"/>
              </a:prstClr>
            </a:innerShdw>
          </a:effectLst>
        </p:spPr>
        <p:txBody>
          <a:bodyPr vert="horz" lIns="102393" tIns="51197" rIns="102393" bIns="51197" rtlCol="0" anchor="t">
            <a:noAutofit/>
          </a:bodyPr>
          <a:lstStyle/>
          <a:p>
            <a:pPr algn="ctr" defTabSz="1023935">
              <a:spcBef>
                <a:spcPct val="0"/>
              </a:spcBef>
              <a:defRPr/>
            </a:pPr>
            <a:r>
              <a:rPr lang="es-ES" sz="2800" b="1" dirty="0">
                <a:solidFill>
                  <a:schemeClr val="bg1"/>
                </a:solidFill>
                <a:effectLst>
                  <a:innerShdw blurRad="63500" dist="50800" dir="13500000">
                    <a:prstClr val="black">
                      <a:alpha val="50000"/>
                    </a:prstClr>
                  </a:innerShdw>
                </a:effectLst>
                <a:latin typeface="Arial" pitchFamily="34" charset="0"/>
              </a:rPr>
              <a:t>SEISO</a:t>
            </a:r>
            <a:endParaRPr lang="en-US" sz="2800" b="1" dirty="0">
              <a:solidFill>
                <a:schemeClr val="bg1"/>
              </a:solidFill>
              <a:effectLst>
                <a:innerShdw blurRad="63500" dist="50800" dir="13500000">
                  <a:prstClr val="black">
                    <a:alpha val="50000"/>
                  </a:prstClr>
                </a:innerShdw>
              </a:effectLst>
              <a:latin typeface="Arial" pitchFamily="34" charset="0"/>
            </a:endParaRPr>
          </a:p>
        </p:txBody>
      </p:sp>
      <p:pic>
        <p:nvPicPr>
          <p:cNvPr id="1034" name="Picture 10" descr="Image associÃ©e">
            <a:extLst>
              <a:ext uri="{FF2B5EF4-FFF2-40B4-BE49-F238E27FC236}">
                <a16:creationId xmlns:a16="http://schemas.microsoft.com/office/drawing/2014/main" id="{44C9691A-3245-4C0F-A312-51CFD4315A9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197" t="57487" r="72620" b="11759"/>
          <a:stretch/>
        </p:blipFill>
        <p:spPr bwMode="auto">
          <a:xfrm>
            <a:off x="5988793" y="5493033"/>
            <a:ext cx="379793" cy="573451"/>
          </a:xfrm>
          <a:prstGeom prst="rect">
            <a:avLst/>
          </a:prstGeom>
          <a:noFill/>
          <a:extLst>
            <a:ext uri="{909E8E84-426E-40DD-AFC4-6F175D3DCCD1}">
              <a14:hiddenFill xmlns:a14="http://schemas.microsoft.com/office/drawing/2010/main">
                <a:solidFill>
                  <a:srgbClr val="FFFFFF"/>
                </a:solidFill>
              </a14:hiddenFill>
            </a:ext>
          </a:extLst>
        </p:spPr>
      </p:pic>
      <p:sp>
        <p:nvSpPr>
          <p:cNvPr id="47" name="1 Título">
            <a:extLst>
              <a:ext uri="{FF2B5EF4-FFF2-40B4-BE49-F238E27FC236}">
                <a16:creationId xmlns:a16="http://schemas.microsoft.com/office/drawing/2014/main" id="{E2A1C4D7-5501-4B7B-AAAE-5C4BE190CF92}"/>
              </a:ext>
            </a:extLst>
          </p:cNvPr>
          <p:cNvSpPr txBox="1">
            <a:spLocks/>
          </p:cNvSpPr>
          <p:nvPr/>
        </p:nvSpPr>
        <p:spPr>
          <a:xfrm>
            <a:off x="6294649" y="2132856"/>
            <a:ext cx="1816781" cy="527764"/>
          </a:xfrm>
          <a:prstGeom prst="rect">
            <a:avLst/>
          </a:prstGeom>
          <a:effectLst>
            <a:innerShdw blurRad="63500" dist="50800" dir="13500000">
              <a:prstClr val="black">
                <a:alpha val="50000"/>
              </a:prstClr>
            </a:innerShdw>
          </a:effectLst>
        </p:spPr>
        <p:txBody>
          <a:bodyPr vert="horz" lIns="102393" tIns="51197" rIns="102393" bIns="51197" rtlCol="0" anchor="t">
            <a:noAutofit/>
          </a:bodyPr>
          <a:lstStyle/>
          <a:p>
            <a:pPr algn="ctr" defTabSz="1023935">
              <a:spcBef>
                <a:spcPct val="0"/>
              </a:spcBef>
              <a:defRPr/>
            </a:pPr>
            <a:r>
              <a:rPr lang="es-ES" sz="2800" b="1" dirty="0">
                <a:solidFill>
                  <a:schemeClr val="bg1"/>
                </a:solidFill>
                <a:effectLst>
                  <a:innerShdw blurRad="63500" dist="50800" dir="13500000">
                    <a:prstClr val="black">
                      <a:alpha val="50000"/>
                    </a:prstClr>
                  </a:innerShdw>
                </a:effectLst>
                <a:latin typeface="Arial" pitchFamily="34" charset="0"/>
              </a:rPr>
              <a:t>SEIRI</a:t>
            </a:r>
            <a:endParaRPr lang="en-US" sz="2800" b="1" dirty="0">
              <a:solidFill>
                <a:schemeClr val="bg1"/>
              </a:solidFill>
              <a:effectLst>
                <a:innerShdw blurRad="63500" dist="50800" dir="13500000">
                  <a:prstClr val="black">
                    <a:alpha val="50000"/>
                  </a:prstClr>
                </a:innerShdw>
              </a:effectLst>
              <a:latin typeface="Arial" pitchFamily="34" charset="0"/>
            </a:endParaRPr>
          </a:p>
        </p:txBody>
      </p:sp>
      <p:pic>
        <p:nvPicPr>
          <p:cNvPr id="68" name="Picture 10" descr="Image associÃ©e">
            <a:extLst>
              <a:ext uri="{FF2B5EF4-FFF2-40B4-BE49-F238E27FC236}">
                <a16:creationId xmlns:a16="http://schemas.microsoft.com/office/drawing/2014/main" id="{0AD278BF-22B7-41E2-A69E-E5A7F08B7E9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57487" r="91691" b="11759"/>
          <a:stretch/>
        </p:blipFill>
        <p:spPr bwMode="auto">
          <a:xfrm>
            <a:off x="7056003" y="1556792"/>
            <a:ext cx="368454" cy="681950"/>
          </a:xfrm>
          <a:prstGeom prst="rect">
            <a:avLst/>
          </a:prstGeom>
          <a:noFill/>
          <a:extLst>
            <a:ext uri="{909E8E84-426E-40DD-AFC4-6F175D3DCCD1}">
              <a14:hiddenFill xmlns:a14="http://schemas.microsoft.com/office/drawing/2010/main">
                <a:solidFill>
                  <a:srgbClr val="FFFFFF"/>
                </a:solidFill>
              </a14:hiddenFill>
            </a:ext>
          </a:extLst>
        </p:spPr>
      </p:pic>
      <p:sp>
        <p:nvSpPr>
          <p:cNvPr id="56" name="ZoneTexte 55">
            <a:extLst>
              <a:ext uri="{FF2B5EF4-FFF2-40B4-BE49-F238E27FC236}">
                <a16:creationId xmlns:a16="http://schemas.microsoft.com/office/drawing/2014/main" id="{C746E3C5-E28A-4254-8B03-CE1D6EBD1891}"/>
              </a:ext>
            </a:extLst>
          </p:cNvPr>
          <p:cNvSpPr txBox="1"/>
          <p:nvPr/>
        </p:nvSpPr>
        <p:spPr>
          <a:xfrm>
            <a:off x="5840257" y="1782272"/>
            <a:ext cx="4274121" cy="523220"/>
          </a:xfrm>
          <a:prstGeom prst="rect">
            <a:avLst/>
          </a:prstGeom>
          <a:noFill/>
        </p:spPr>
        <p:txBody>
          <a:bodyPr wrap="square" rtlCol="0">
            <a:spAutoFit/>
          </a:bodyPr>
          <a:lstStyle/>
          <a:p>
            <a:r>
              <a:rPr lang="fr-FR" sz="2800" b="1" dirty="0">
                <a:latin typeface="Tw Cen MT" panose="020B0602020104020603" pitchFamily="34" charset="0"/>
              </a:rPr>
              <a:t>Suivre</a:t>
            </a:r>
            <a:endParaRPr lang="fr-FR" sz="2800" b="1" dirty="0"/>
          </a:p>
        </p:txBody>
      </p:sp>
      <p:pic>
        <p:nvPicPr>
          <p:cNvPr id="27" name="Image 26">
            <a:extLst>
              <a:ext uri="{FF2B5EF4-FFF2-40B4-BE49-F238E27FC236}">
                <a16:creationId xmlns:a16="http://schemas.microsoft.com/office/drawing/2014/main" id="{DEE91B66-8B76-43AC-A00A-7D44D338969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42510" y="2725368"/>
            <a:ext cx="5858140" cy="3905426"/>
          </a:xfrm>
          <a:prstGeom prst="rect">
            <a:avLst/>
          </a:prstGeom>
          <a:ln>
            <a:noFill/>
          </a:ln>
          <a:effectLst>
            <a:softEdge rad="112500"/>
          </a:effectLst>
        </p:spPr>
      </p:pic>
      <p:sp>
        <p:nvSpPr>
          <p:cNvPr id="57" name="Flowchart: Off-page Connector 28">
            <a:extLst>
              <a:ext uri="{FF2B5EF4-FFF2-40B4-BE49-F238E27FC236}">
                <a16:creationId xmlns:a16="http://schemas.microsoft.com/office/drawing/2014/main" id="{938094ED-73BD-48DE-A86E-17486D620E84}"/>
              </a:ext>
            </a:extLst>
          </p:cNvPr>
          <p:cNvSpPr/>
          <p:nvPr/>
        </p:nvSpPr>
        <p:spPr>
          <a:xfrm>
            <a:off x="11783878" y="64701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13</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712023903"/>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ppt_w</p:attrName>
                                        </p:attrNameLst>
                                      </p:cBhvr>
                                      <p:tavLst>
                                        <p:tav tm="0">
                                          <p:val>
                                            <p:fltVal val="0"/>
                                          </p:val>
                                        </p:tav>
                                        <p:tav tm="100000">
                                          <p:val>
                                            <p:strVal val="#ppt_w"/>
                                          </p:val>
                                        </p:tav>
                                      </p:tavLst>
                                    </p:anim>
                                    <p:anim calcmode="lin" valueType="num">
                                      <p:cBhvr>
                                        <p:cTn id="15" dur="500" fill="hold"/>
                                        <p:tgtEl>
                                          <p:spTgt spid="59"/>
                                        </p:tgtEl>
                                        <p:attrNameLst>
                                          <p:attrName>ppt_h</p:attrName>
                                        </p:attrNameLst>
                                      </p:cBhvr>
                                      <p:tavLst>
                                        <p:tav tm="0">
                                          <p:val>
                                            <p:fltVal val="0"/>
                                          </p:val>
                                        </p:tav>
                                        <p:tav tm="100000">
                                          <p:val>
                                            <p:strVal val="#ppt_h"/>
                                          </p:val>
                                        </p:tav>
                                      </p:tavLst>
                                    </p:anim>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fill="hold"/>
                                        <p:tgtEl>
                                          <p:spTgt spid="68"/>
                                        </p:tgtEl>
                                        <p:attrNameLst>
                                          <p:attrName>ppt_x</p:attrName>
                                        </p:attrNameLst>
                                      </p:cBhvr>
                                      <p:tavLst>
                                        <p:tav tm="0">
                                          <p:val>
                                            <p:strVal val="#ppt_x"/>
                                          </p:val>
                                        </p:tav>
                                        <p:tav tm="100000">
                                          <p:val>
                                            <p:strVal val="#ppt_x"/>
                                          </p:val>
                                        </p:tav>
                                      </p:tavLst>
                                    </p:anim>
                                    <p:anim calcmode="lin" valueType="num">
                                      <p:cBhvr additive="base">
                                        <p:cTn id="30" dur="500" fill="hold"/>
                                        <p:tgtEl>
                                          <p:spTgt spid="68"/>
                                        </p:tgtEl>
                                        <p:attrNameLst>
                                          <p:attrName>ppt_y</p:attrName>
                                        </p:attrNameLst>
                                      </p:cBhvr>
                                      <p:tavLst>
                                        <p:tav tm="0">
                                          <p:val>
                                            <p:strVal val="1+#ppt_h/2"/>
                                          </p:val>
                                        </p:tav>
                                        <p:tav tm="100000">
                                          <p:val>
                                            <p:strVal val="#ppt_y"/>
                                          </p:val>
                                        </p:tav>
                                      </p:tavLst>
                                    </p:anim>
                                  </p:childTnLst>
                                </p:cTn>
                              </p:par>
                              <p:par>
                                <p:cTn id="31" presetID="2" presetClass="exit" presetSubtype="4" fill="hold" grpId="1" nodeType="withEffect">
                                  <p:stCondLst>
                                    <p:cond delay="0"/>
                                  </p:stCondLst>
                                  <p:childTnLst>
                                    <p:anim calcmode="lin" valueType="num">
                                      <p:cBhvr additive="base">
                                        <p:cTn id="32" dur="500"/>
                                        <p:tgtEl>
                                          <p:spTgt spid="59"/>
                                        </p:tgtEl>
                                        <p:attrNameLst>
                                          <p:attrName>ppt_x</p:attrName>
                                        </p:attrNameLst>
                                      </p:cBhvr>
                                      <p:tavLst>
                                        <p:tav tm="0">
                                          <p:val>
                                            <p:strVal val="ppt_x"/>
                                          </p:val>
                                        </p:tav>
                                        <p:tav tm="100000">
                                          <p:val>
                                            <p:strVal val="ppt_x"/>
                                          </p:val>
                                        </p:tav>
                                      </p:tavLst>
                                    </p:anim>
                                    <p:anim calcmode="lin" valueType="num">
                                      <p:cBhvr additive="base">
                                        <p:cTn id="33" dur="500"/>
                                        <p:tgtEl>
                                          <p:spTgt spid="59"/>
                                        </p:tgtEl>
                                        <p:attrNameLst>
                                          <p:attrName>ppt_y</p:attrName>
                                        </p:attrNameLst>
                                      </p:cBhvr>
                                      <p:tavLst>
                                        <p:tav tm="0">
                                          <p:val>
                                            <p:strVal val="ppt_y"/>
                                          </p:val>
                                        </p:tav>
                                        <p:tav tm="100000">
                                          <p:val>
                                            <p:strVal val="1+ppt_h/2"/>
                                          </p:val>
                                        </p:tav>
                                      </p:tavLst>
                                    </p:anim>
                                    <p:set>
                                      <p:cBhvr>
                                        <p:cTn id="34" dur="1" fill="hold">
                                          <p:stCondLst>
                                            <p:cond delay="499"/>
                                          </p:stCondLst>
                                        </p:cTn>
                                        <p:tgtEl>
                                          <p:spTgt spid="5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fill="hold"/>
                                        <p:tgtEl>
                                          <p:spTgt spid="2"/>
                                        </p:tgtEl>
                                        <p:attrNameLst>
                                          <p:attrName>ppt_w</p:attrName>
                                        </p:attrNameLst>
                                      </p:cBhvr>
                                      <p:tavLst>
                                        <p:tav tm="0">
                                          <p:val>
                                            <p:fltVal val="0"/>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animEffect transition="in" filter="fade">
                                      <p:cBhvr>
                                        <p:cTn id="41" dur="500"/>
                                        <p:tgtEl>
                                          <p:spTgt spid="2"/>
                                        </p:tgtEl>
                                      </p:cBhvr>
                                    </p:animEffect>
                                  </p:childTnLst>
                                </p:cTn>
                              </p:par>
                              <p:par>
                                <p:cTn id="42" presetID="53" presetClass="entr" presetSubtype="16"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Effect transition="in" filter="fade">
                                      <p:cBhvr>
                                        <p:cTn id="46" dur="500"/>
                                        <p:tgtEl>
                                          <p:spTgt spid="8"/>
                                        </p:tgtEl>
                                      </p:cBhvr>
                                    </p:animEffect>
                                  </p:childTnLst>
                                </p:cTn>
                              </p:par>
                              <p:par>
                                <p:cTn id="47" presetID="53" presetClass="entr" presetSubtype="16"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grpId="1" nodeType="clickEffect">
                                  <p:stCondLst>
                                    <p:cond delay="0"/>
                                  </p:stCondLst>
                                  <p:childTnLst>
                                    <p:anim calcmode="lin" valueType="num">
                                      <p:cBhvr>
                                        <p:cTn id="55" dur="500"/>
                                        <p:tgtEl>
                                          <p:spTgt spid="39"/>
                                        </p:tgtEl>
                                        <p:attrNameLst>
                                          <p:attrName>ppt_w</p:attrName>
                                        </p:attrNameLst>
                                      </p:cBhvr>
                                      <p:tavLst>
                                        <p:tav tm="0">
                                          <p:val>
                                            <p:strVal val="ppt_w"/>
                                          </p:val>
                                        </p:tav>
                                        <p:tav tm="100000">
                                          <p:val>
                                            <p:fltVal val="0"/>
                                          </p:val>
                                        </p:tav>
                                      </p:tavLst>
                                    </p:anim>
                                    <p:anim calcmode="lin" valueType="num">
                                      <p:cBhvr>
                                        <p:cTn id="56" dur="500"/>
                                        <p:tgtEl>
                                          <p:spTgt spid="39"/>
                                        </p:tgtEl>
                                        <p:attrNameLst>
                                          <p:attrName>ppt_h</p:attrName>
                                        </p:attrNameLst>
                                      </p:cBhvr>
                                      <p:tavLst>
                                        <p:tav tm="0">
                                          <p:val>
                                            <p:strVal val="ppt_h"/>
                                          </p:val>
                                        </p:tav>
                                        <p:tav tm="100000">
                                          <p:val>
                                            <p:fltVal val="0"/>
                                          </p:val>
                                        </p:tav>
                                      </p:tavLst>
                                    </p:anim>
                                    <p:animEffect transition="out" filter="fade">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par>
                                <p:cTn id="59" presetID="53" presetClass="exit" presetSubtype="32" fill="hold" grpId="1" nodeType="withEffect">
                                  <p:stCondLst>
                                    <p:cond delay="0"/>
                                  </p:stCondLst>
                                  <p:childTnLst>
                                    <p:anim calcmode="lin" valueType="num">
                                      <p:cBhvr>
                                        <p:cTn id="60" dur="500"/>
                                        <p:tgtEl>
                                          <p:spTgt spid="47"/>
                                        </p:tgtEl>
                                        <p:attrNameLst>
                                          <p:attrName>ppt_w</p:attrName>
                                        </p:attrNameLst>
                                      </p:cBhvr>
                                      <p:tavLst>
                                        <p:tav tm="0">
                                          <p:val>
                                            <p:strVal val="ppt_w"/>
                                          </p:val>
                                        </p:tav>
                                        <p:tav tm="100000">
                                          <p:val>
                                            <p:fltVal val="0"/>
                                          </p:val>
                                        </p:tav>
                                      </p:tavLst>
                                    </p:anim>
                                    <p:anim calcmode="lin" valueType="num">
                                      <p:cBhvr>
                                        <p:cTn id="61" dur="500"/>
                                        <p:tgtEl>
                                          <p:spTgt spid="47"/>
                                        </p:tgtEl>
                                        <p:attrNameLst>
                                          <p:attrName>ppt_h</p:attrName>
                                        </p:attrNameLst>
                                      </p:cBhvr>
                                      <p:tavLst>
                                        <p:tav tm="0">
                                          <p:val>
                                            <p:strVal val="ppt_h"/>
                                          </p:val>
                                        </p:tav>
                                        <p:tav tm="100000">
                                          <p:val>
                                            <p:fltVal val="0"/>
                                          </p:val>
                                        </p:tav>
                                      </p:tavLst>
                                    </p:anim>
                                    <p:animEffect transition="out" filter="fade">
                                      <p:cBhvr>
                                        <p:cTn id="62" dur="500"/>
                                        <p:tgtEl>
                                          <p:spTgt spid="47"/>
                                        </p:tgtEl>
                                      </p:cBhvr>
                                    </p:animEffect>
                                    <p:set>
                                      <p:cBhvr>
                                        <p:cTn id="63" dur="1" fill="hold">
                                          <p:stCondLst>
                                            <p:cond delay="499"/>
                                          </p:stCondLst>
                                        </p:cTn>
                                        <p:tgtEl>
                                          <p:spTgt spid="47"/>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68"/>
                                        </p:tgtEl>
                                        <p:attrNameLst>
                                          <p:attrName>ppt_w</p:attrName>
                                        </p:attrNameLst>
                                      </p:cBhvr>
                                      <p:tavLst>
                                        <p:tav tm="0">
                                          <p:val>
                                            <p:strVal val="ppt_w"/>
                                          </p:val>
                                        </p:tav>
                                        <p:tav tm="100000">
                                          <p:val>
                                            <p:fltVal val="0"/>
                                          </p:val>
                                        </p:tav>
                                      </p:tavLst>
                                    </p:anim>
                                    <p:anim calcmode="lin" valueType="num">
                                      <p:cBhvr>
                                        <p:cTn id="66" dur="500"/>
                                        <p:tgtEl>
                                          <p:spTgt spid="68"/>
                                        </p:tgtEl>
                                        <p:attrNameLst>
                                          <p:attrName>ppt_h</p:attrName>
                                        </p:attrNameLst>
                                      </p:cBhvr>
                                      <p:tavLst>
                                        <p:tav tm="0">
                                          <p:val>
                                            <p:strVal val="ppt_h"/>
                                          </p:val>
                                        </p:tav>
                                        <p:tav tm="100000">
                                          <p:val>
                                            <p:fltVal val="0"/>
                                          </p:val>
                                        </p:tav>
                                      </p:tavLst>
                                    </p:anim>
                                    <p:animEffect transition="out" filter="fade">
                                      <p:cBhvr>
                                        <p:cTn id="67" dur="500"/>
                                        <p:tgtEl>
                                          <p:spTgt spid="68"/>
                                        </p:tgtEl>
                                      </p:cBhvr>
                                    </p:animEffect>
                                    <p:set>
                                      <p:cBhvr>
                                        <p:cTn id="68" dur="1" fill="hold">
                                          <p:stCondLst>
                                            <p:cond delay="499"/>
                                          </p:stCondLst>
                                        </p:cTn>
                                        <p:tgtEl>
                                          <p:spTgt spid="68"/>
                                        </p:tgtEl>
                                        <p:attrNameLst>
                                          <p:attrName>style.visibility</p:attrName>
                                        </p:attrNameLst>
                                      </p:cBhvr>
                                      <p:to>
                                        <p:strVal val="hidden"/>
                                      </p:to>
                                    </p:set>
                                  </p:childTnLst>
                                </p:cTn>
                              </p:par>
                              <p:par>
                                <p:cTn id="69" presetID="53" presetClass="exit" presetSubtype="32" fill="hold" grpId="1" nodeType="withEffect">
                                  <p:stCondLst>
                                    <p:cond delay="0"/>
                                  </p:stCondLst>
                                  <p:childTnLst>
                                    <p:anim calcmode="lin" valueType="num">
                                      <p:cBhvr>
                                        <p:cTn id="70" dur="500"/>
                                        <p:tgtEl>
                                          <p:spTgt spid="2"/>
                                        </p:tgtEl>
                                        <p:attrNameLst>
                                          <p:attrName>ppt_w</p:attrName>
                                        </p:attrNameLst>
                                      </p:cBhvr>
                                      <p:tavLst>
                                        <p:tav tm="0">
                                          <p:val>
                                            <p:strVal val="ppt_w"/>
                                          </p:val>
                                        </p:tav>
                                        <p:tav tm="100000">
                                          <p:val>
                                            <p:fltVal val="0"/>
                                          </p:val>
                                        </p:tav>
                                      </p:tavLst>
                                    </p:anim>
                                    <p:anim calcmode="lin" valueType="num">
                                      <p:cBhvr>
                                        <p:cTn id="71" dur="500"/>
                                        <p:tgtEl>
                                          <p:spTgt spid="2"/>
                                        </p:tgtEl>
                                        <p:attrNameLst>
                                          <p:attrName>ppt_h</p:attrName>
                                        </p:attrNameLst>
                                      </p:cBhvr>
                                      <p:tavLst>
                                        <p:tav tm="0">
                                          <p:val>
                                            <p:strVal val="ppt_h"/>
                                          </p:val>
                                        </p:tav>
                                        <p:tav tm="100000">
                                          <p:val>
                                            <p:fltVal val="0"/>
                                          </p:val>
                                        </p:tav>
                                      </p:tavLst>
                                    </p:anim>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53" presetClass="exit" presetSubtype="32" fill="hold" nodeType="withEffect">
                                  <p:stCondLst>
                                    <p:cond delay="0"/>
                                  </p:stCondLst>
                                  <p:childTnLst>
                                    <p:anim calcmode="lin" valueType="num">
                                      <p:cBhvr>
                                        <p:cTn id="75" dur="500"/>
                                        <p:tgtEl>
                                          <p:spTgt spid="8"/>
                                        </p:tgtEl>
                                        <p:attrNameLst>
                                          <p:attrName>ppt_w</p:attrName>
                                        </p:attrNameLst>
                                      </p:cBhvr>
                                      <p:tavLst>
                                        <p:tav tm="0">
                                          <p:val>
                                            <p:strVal val="ppt_w"/>
                                          </p:val>
                                        </p:tav>
                                        <p:tav tm="100000">
                                          <p:val>
                                            <p:fltVal val="0"/>
                                          </p:val>
                                        </p:tav>
                                      </p:tavLst>
                                    </p:anim>
                                    <p:anim calcmode="lin" valueType="num">
                                      <p:cBhvr>
                                        <p:cTn id="76" dur="500"/>
                                        <p:tgtEl>
                                          <p:spTgt spid="8"/>
                                        </p:tgtEl>
                                        <p:attrNameLst>
                                          <p:attrName>ppt_h</p:attrName>
                                        </p:attrNameLst>
                                      </p:cBhvr>
                                      <p:tavLst>
                                        <p:tav tm="0">
                                          <p:val>
                                            <p:strVal val="ppt_h"/>
                                          </p:val>
                                        </p:tav>
                                        <p:tav tm="100000">
                                          <p:val>
                                            <p:fltVal val="0"/>
                                          </p:val>
                                        </p:tav>
                                      </p:tavLst>
                                    </p:anim>
                                    <p:animEffect transition="out" filter="fade">
                                      <p:cBhvr>
                                        <p:cTn id="77" dur="500"/>
                                        <p:tgtEl>
                                          <p:spTgt spid="8"/>
                                        </p:tgtEl>
                                      </p:cBhvr>
                                    </p:animEffect>
                                    <p:set>
                                      <p:cBhvr>
                                        <p:cTn id="78" dur="1" fill="hold">
                                          <p:stCondLst>
                                            <p:cond delay="499"/>
                                          </p:stCondLst>
                                        </p:cTn>
                                        <p:tgtEl>
                                          <p:spTgt spid="8"/>
                                        </p:tgtEl>
                                        <p:attrNameLst>
                                          <p:attrName>style.visibility</p:attrName>
                                        </p:attrNameLst>
                                      </p:cBhvr>
                                      <p:to>
                                        <p:strVal val="hidden"/>
                                      </p:to>
                                    </p:set>
                                  </p:childTnLst>
                                </p:cTn>
                              </p:par>
                              <p:par>
                                <p:cTn id="79" presetID="53" presetClass="exit" presetSubtype="32" fill="hold" nodeType="withEffect">
                                  <p:stCondLst>
                                    <p:cond delay="0"/>
                                  </p:stCondLst>
                                  <p:childTnLst>
                                    <p:anim calcmode="lin" valueType="num">
                                      <p:cBhvr>
                                        <p:cTn id="80" dur="500"/>
                                        <p:tgtEl>
                                          <p:spTgt spid="12"/>
                                        </p:tgtEl>
                                        <p:attrNameLst>
                                          <p:attrName>ppt_w</p:attrName>
                                        </p:attrNameLst>
                                      </p:cBhvr>
                                      <p:tavLst>
                                        <p:tav tm="0">
                                          <p:val>
                                            <p:strVal val="ppt_w"/>
                                          </p:val>
                                        </p:tav>
                                        <p:tav tm="100000">
                                          <p:val>
                                            <p:fltVal val="0"/>
                                          </p:val>
                                        </p:tav>
                                      </p:tavLst>
                                    </p:anim>
                                    <p:anim calcmode="lin" valueType="num">
                                      <p:cBhvr>
                                        <p:cTn id="81" dur="500"/>
                                        <p:tgtEl>
                                          <p:spTgt spid="12"/>
                                        </p:tgtEl>
                                        <p:attrNameLst>
                                          <p:attrName>ppt_h</p:attrName>
                                        </p:attrNameLst>
                                      </p:cBhvr>
                                      <p:tavLst>
                                        <p:tav tm="0">
                                          <p:val>
                                            <p:strVal val="ppt_h"/>
                                          </p:val>
                                        </p:tav>
                                        <p:tav tm="100000">
                                          <p:val>
                                            <p:fltVal val="0"/>
                                          </p:val>
                                        </p:tav>
                                      </p:tavLst>
                                    </p:anim>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3"/>
                                        </p:tgtEl>
                                        <p:attrNameLst>
                                          <p:attrName>style.visibility</p:attrName>
                                        </p:attrNameLst>
                                      </p:cBhvr>
                                      <p:to>
                                        <p:strVal val="visible"/>
                                      </p:to>
                                    </p:set>
                                    <p:anim calcmode="lin" valueType="num">
                                      <p:cBhvr additive="base">
                                        <p:cTn id="88" dur="500" fill="hold"/>
                                        <p:tgtEl>
                                          <p:spTgt spid="63"/>
                                        </p:tgtEl>
                                        <p:attrNameLst>
                                          <p:attrName>ppt_x</p:attrName>
                                        </p:attrNameLst>
                                      </p:cBhvr>
                                      <p:tavLst>
                                        <p:tav tm="0">
                                          <p:val>
                                            <p:strVal val="#ppt_x"/>
                                          </p:val>
                                        </p:tav>
                                        <p:tav tm="100000">
                                          <p:val>
                                            <p:strVal val="#ppt_x"/>
                                          </p:val>
                                        </p:tav>
                                      </p:tavLst>
                                    </p:anim>
                                    <p:anim calcmode="lin" valueType="num">
                                      <p:cBhvr additive="base">
                                        <p:cTn id="89" dur="500" fill="hold"/>
                                        <p:tgtEl>
                                          <p:spTgt spid="6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ppt_x"/>
                                          </p:val>
                                        </p:tav>
                                        <p:tav tm="100000">
                                          <p:val>
                                            <p:strVal val="#ppt_x"/>
                                          </p:val>
                                        </p:tav>
                                      </p:tavLst>
                                    </p:anim>
                                    <p:anim calcmode="lin" valueType="num">
                                      <p:cBhvr additive="base">
                                        <p:cTn id="93" dur="500" fill="hold"/>
                                        <p:tgtEl>
                                          <p:spTgt spid="40"/>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48"/>
                                        </p:tgtEl>
                                        <p:attrNameLst>
                                          <p:attrName>style.visibility</p:attrName>
                                        </p:attrNameLst>
                                      </p:cBhvr>
                                      <p:to>
                                        <p:strVal val="visible"/>
                                      </p:to>
                                    </p:set>
                                    <p:anim calcmode="lin" valueType="num">
                                      <p:cBhvr additive="base">
                                        <p:cTn id="96" dur="500" fill="hold"/>
                                        <p:tgtEl>
                                          <p:spTgt spid="48"/>
                                        </p:tgtEl>
                                        <p:attrNameLst>
                                          <p:attrName>ppt_x</p:attrName>
                                        </p:attrNameLst>
                                      </p:cBhvr>
                                      <p:tavLst>
                                        <p:tav tm="0">
                                          <p:val>
                                            <p:strVal val="#ppt_x"/>
                                          </p:val>
                                        </p:tav>
                                        <p:tav tm="100000">
                                          <p:val>
                                            <p:strVal val="#ppt_x"/>
                                          </p:val>
                                        </p:tav>
                                      </p:tavLst>
                                    </p:anim>
                                    <p:anim calcmode="lin" valueType="num">
                                      <p:cBhvr additive="base">
                                        <p:cTn id="97"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500" fill="hold"/>
                                        <p:tgtEl>
                                          <p:spTgt spid="36"/>
                                        </p:tgtEl>
                                        <p:attrNameLst>
                                          <p:attrName>ppt_w</p:attrName>
                                        </p:attrNameLst>
                                      </p:cBhvr>
                                      <p:tavLst>
                                        <p:tav tm="0">
                                          <p:val>
                                            <p:fltVal val="0"/>
                                          </p:val>
                                        </p:tav>
                                        <p:tav tm="100000">
                                          <p:val>
                                            <p:strVal val="#ppt_w"/>
                                          </p:val>
                                        </p:tav>
                                      </p:tavLst>
                                    </p:anim>
                                    <p:anim calcmode="lin" valueType="num">
                                      <p:cBhvr>
                                        <p:cTn id="103" dur="500" fill="hold"/>
                                        <p:tgtEl>
                                          <p:spTgt spid="36"/>
                                        </p:tgtEl>
                                        <p:attrNameLst>
                                          <p:attrName>ppt_h</p:attrName>
                                        </p:attrNameLst>
                                      </p:cBhvr>
                                      <p:tavLst>
                                        <p:tav tm="0">
                                          <p:val>
                                            <p:fltVal val="0"/>
                                          </p:val>
                                        </p:tav>
                                        <p:tav tm="100000">
                                          <p:val>
                                            <p:strVal val="#ppt_h"/>
                                          </p:val>
                                        </p:tav>
                                      </p:tavLst>
                                    </p:anim>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51"/>
                                        </p:tgtEl>
                                        <p:attrNameLst>
                                          <p:attrName>style.visibility</p:attrName>
                                        </p:attrNameLst>
                                      </p:cBhvr>
                                      <p:to>
                                        <p:strVal val="visible"/>
                                      </p:to>
                                    </p:set>
                                    <p:anim calcmode="lin" valueType="num">
                                      <p:cBhvr>
                                        <p:cTn id="109" dur="500" fill="hold"/>
                                        <p:tgtEl>
                                          <p:spTgt spid="51"/>
                                        </p:tgtEl>
                                        <p:attrNameLst>
                                          <p:attrName>ppt_w</p:attrName>
                                        </p:attrNameLst>
                                      </p:cBhvr>
                                      <p:tavLst>
                                        <p:tav tm="0">
                                          <p:val>
                                            <p:fltVal val="0"/>
                                          </p:val>
                                        </p:tav>
                                        <p:tav tm="100000">
                                          <p:val>
                                            <p:strVal val="#ppt_w"/>
                                          </p:val>
                                        </p:tav>
                                      </p:tavLst>
                                    </p:anim>
                                    <p:anim calcmode="lin" valueType="num">
                                      <p:cBhvr>
                                        <p:cTn id="110" dur="500" fill="hold"/>
                                        <p:tgtEl>
                                          <p:spTgt spid="51"/>
                                        </p:tgtEl>
                                        <p:attrNameLst>
                                          <p:attrName>ppt_h</p:attrName>
                                        </p:attrNameLst>
                                      </p:cBhvr>
                                      <p:tavLst>
                                        <p:tav tm="0">
                                          <p:val>
                                            <p:fltVal val="0"/>
                                          </p:val>
                                        </p:tav>
                                        <p:tav tm="100000">
                                          <p:val>
                                            <p:strVal val="#ppt_h"/>
                                          </p:val>
                                        </p:tav>
                                      </p:tavLst>
                                    </p:anim>
                                    <p:animEffect transition="in" filter="fade">
                                      <p:cBhvr>
                                        <p:cTn id="111" dur="500"/>
                                        <p:tgtEl>
                                          <p:spTgt spid="51"/>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6"/>
                                        </p:tgtEl>
                                        <p:attrNameLst>
                                          <p:attrName>style.visibility</p:attrName>
                                        </p:attrNameLst>
                                      </p:cBhvr>
                                      <p:to>
                                        <p:strVal val="visible"/>
                                      </p:to>
                                    </p:set>
                                    <p:anim calcmode="lin" valueType="num">
                                      <p:cBhvr>
                                        <p:cTn id="114" dur="500" fill="hold"/>
                                        <p:tgtEl>
                                          <p:spTgt spid="16"/>
                                        </p:tgtEl>
                                        <p:attrNameLst>
                                          <p:attrName>ppt_w</p:attrName>
                                        </p:attrNameLst>
                                      </p:cBhvr>
                                      <p:tavLst>
                                        <p:tav tm="0">
                                          <p:val>
                                            <p:fltVal val="0"/>
                                          </p:val>
                                        </p:tav>
                                        <p:tav tm="100000">
                                          <p:val>
                                            <p:strVal val="#ppt_w"/>
                                          </p:val>
                                        </p:tav>
                                      </p:tavLst>
                                    </p:anim>
                                    <p:anim calcmode="lin" valueType="num">
                                      <p:cBhvr>
                                        <p:cTn id="115" dur="500" fill="hold"/>
                                        <p:tgtEl>
                                          <p:spTgt spid="16"/>
                                        </p:tgtEl>
                                        <p:attrNameLst>
                                          <p:attrName>ppt_h</p:attrName>
                                        </p:attrNameLst>
                                      </p:cBhvr>
                                      <p:tavLst>
                                        <p:tav tm="0">
                                          <p:val>
                                            <p:fltVal val="0"/>
                                          </p:val>
                                        </p:tav>
                                        <p:tav tm="100000">
                                          <p:val>
                                            <p:strVal val="#ppt_h"/>
                                          </p:val>
                                        </p:tav>
                                      </p:tavLst>
                                    </p:anim>
                                    <p:animEffect transition="in" filter="fade">
                                      <p:cBhvr>
                                        <p:cTn id="116" dur="500"/>
                                        <p:tgtEl>
                                          <p:spTgt spid="16"/>
                                        </p:tgtEl>
                                      </p:cBhvr>
                                    </p:animEffect>
                                  </p:childTnLst>
                                </p:cTn>
                              </p:par>
                              <p:par>
                                <p:cTn id="117" presetID="53" presetClass="entr" presetSubtype="16" fill="hold" nodeType="withEffect">
                                  <p:stCondLst>
                                    <p:cond delay="1000"/>
                                  </p:stCondLst>
                                  <p:childTnLst>
                                    <p:set>
                                      <p:cBhvr>
                                        <p:cTn id="118" dur="1" fill="hold">
                                          <p:stCondLst>
                                            <p:cond delay="0"/>
                                          </p:stCondLst>
                                        </p:cTn>
                                        <p:tgtEl>
                                          <p:spTgt spid="18"/>
                                        </p:tgtEl>
                                        <p:attrNameLst>
                                          <p:attrName>style.visibility</p:attrName>
                                        </p:attrNameLst>
                                      </p:cBhvr>
                                      <p:to>
                                        <p:strVal val="visible"/>
                                      </p:to>
                                    </p:set>
                                    <p:anim calcmode="lin" valueType="num">
                                      <p:cBhvr>
                                        <p:cTn id="119" dur="500" fill="hold"/>
                                        <p:tgtEl>
                                          <p:spTgt spid="18"/>
                                        </p:tgtEl>
                                        <p:attrNameLst>
                                          <p:attrName>ppt_w</p:attrName>
                                        </p:attrNameLst>
                                      </p:cBhvr>
                                      <p:tavLst>
                                        <p:tav tm="0">
                                          <p:val>
                                            <p:fltVal val="0"/>
                                          </p:val>
                                        </p:tav>
                                        <p:tav tm="100000">
                                          <p:val>
                                            <p:strVal val="#ppt_w"/>
                                          </p:val>
                                        </p:tav>
                                      </p:tavLst>
                                    </p:anim>
                                    <p:anim calcmode="lin" valueType="num">
                                      <p:cBhvr>
                                        <p:cTn id="120" dur="500" fill="hold"/>
                                        <p:tgtEl>
                                          <p:spTgt spid="18"/>
                                        </p:tgtEl>
                                        <p:attrNameLst>
                                          <p:attrName>ppt_h</p:attrName>
                                        </p:attrNameLst>
                                      </p:cBhvr>
                                      <p:tavLst>
                                        <p:tav tm="0">
                                          <p:val>
                                            <p:fltVal val="0"/>
                                          </p:val>
                                        </p:tav>
                                        <p:tav tm="100000">
                                          <p:val>
                                            <p:strVal val="#ppt_h"/>
                                          </p:val>
                                        </p:tav>
                                      </p:tavLst>
                                    </p:anim>
                                    <p:animEffect transition="in" filter="fade">
                                      <p:cBhvr>
                                        <p:cTn id="121" dur="500"/>
                                        <p:tgtEl>
                                          <p:spTgt spid="18"/>
                                        </p:tgtEl>
                                      </p:cBhvr>
                                    </p:animEffect>
                                  </p:childTnLst>
                                </p:cTn>
                              </p:par>
                              <p:par>
                                <p:cTn id="122" presetID="53" presetClass="entr" presetSubtype="16" fill="hold" nodeType="withEffect">
                                  <p:stCondLst>
                                    <p:cond delay="150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500" fill="hold"/>
                                        <p:tgtEl>
                                          <p:spTgt spid="15"/>
                                        </p:tgtEl>
                                        <p:attrNameLst>
                                          <p:attrName>ppt_w</p:attrName>
                                        </p:attrNameLst>
                                      </p:cBhvr>
                                      <p:tavLst>
                                        <p:tav tm="0">
                                          <p:val>
                                            <p:fltVal val="0"/>
                                          </p:val>
                                        </p:tav>
                                        <p:tav tm="100000">
                                          <p:val>
                                            <p:strVal val="#ppt_w"/>
                                          </p:val>
                                        </p:tav>
                                      </p:tavLst>
                                    </p:anim>
                                    <p:anim calcmode="lin" valueType="num">
                                      <p:cBhvr>
                                        <p:cTn id="125" dur="500" fill="hold"/>
                                        <p:tgtEl>
                                          <p:spTgt spid="15"/>
                                        </p:tgtEl>
                                        <p:attrNameLst>
                                          <p:attrName>ppt_h</p:attrName>
                                        </p:attrNameLst>
                                      </p:cBhvr>
                                      <p:tavLst>
                                        <p:tav tm="0">
                                          <p:val>
                                            <p:fltVal val="0"/>
                                          </p:val>
                                        </p:tav>
                                        <p:tav tm="100000">
                                          <p:val>
                                            <p:strVal val="#ppt_h"/>
                                          </p:val>
                                        </p:tav>
                                      </p:tavLst>
                                    </p:anim>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2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53" presetClass="exit" presetSubtype="32" fill="hold" nodeType="clickEffect">
                                  <p:stCondLst>
                                    <p:cond delay="0"/>
                                  </p:stCondLst>
                                  <p:childTnLst>
                                    <p:anim calcmode="lin" valueType="num">
                                      <p:cBhvr>
                                        <p:cTn id="134" dur="500"/>
                                        <p:tgtEl>
                                          <p:spTgt spid="63"/>
                                        </p:tgtEl>
                                        <p:attrNameLst>
                                          <p:attrName>ppt_w</p:attrName>
                                        </p:attrNameLst>
                                      </p:cBhvr>
                                      <p:tavLst>
                                        <p:tav tm="0">
                                          <p:val>
                                            <p:strVal val="ppt_w"/>
                                          </p:val>
                                        </p:tav>
                                        <p:tav tm="100000">
                                          <p:val>
                                            <p:fltVal val="0"/>
                                          </p:val>
                                        </p:tav>
                                      </p:tavLst>
                                    </p:anim>
                                    <p:anim calcmode="lin" valueType="num">
                                      <p:cBhvr>
                                        <p:cTn id="135" dur="500"/>
                                        <p:tgtEl>
                                          <p:spTgt spid="63"/>
                                        </p:tgtEl>
                                        <p:attrNameLst>
                                          <p:attrName>ppt_h</p:attrName>
                                        </p:attrNameLst>
                                      </p:cBhvr>
                                      <p:tavLst>
                                        <p:tav tm="0">
                                          <p:val>
                                            <p:strVal val="ppt_h"/>
                                          </p:val>
                                        </p:tav>
                                        <p:tav tm="100000">
                                          <p:val>
                                            <p:fltVal val="0"/>
                                          </p:val>
                                        </p:tav>
                                      </p:tavLst>
                                    </p:anim>
                                    <p:animEffect transition="out" filter="fade">
                                      <p:cBhvr>
                                        <p:cTn id="136" dur="500"/>
                                        <p:tgtEl>
                                          <p:spTgt spid="63"/>
                                        </p:tgtEl>
                                      </p:cBhvr>
                                    </p:animEffect>
                                    <p:set>
                                      <p:cBhvr>
                                        <p:cTn id="137" dur="1" fill="hold">
                                          <p:stCondLst>
                                            <p:cond delay="499"/>
                                          </p:stCondLst>
                                        </p:cTn>
                                        <p:tgtEl>
                                          <p:spTgt spid="63"/>
                                        </p:tgtEl>
                                        <p:attrNameLst>
                                          <p:attrName>style.visibility</p:attrName>
                                        </p:attrNameLst>
                                      </p:cBhvr>
                                      <p:to>
                                        <p:strVal val="hidden"/>
                                      </p:to>
                                    </p:set>
                                  </p:childTnLst>
                                </p:cTn>
                              </p:par>
                              <p:par>
                                <p:cTn id="138" presetID="53" presetClass="exit" presetSubtype="32" fill="hold" grpId="1" nodeType="withEffect">
                                  <p:stCondLst>
                                    <p:cond delay="0"/>
                                  </p:stCondLst>
                                  <p:childTnLst>
                                    <p:anim calcmode="lin" valueType="num">
                                      <p:cBhvr>
                                        <p:cTn id="139" dur="500"/>
                                        <p:tgtEl>
                                          <p:spTgt spid="40"/>
                                        </p:tgtEl>
                                        <p:attrNameLst>
                                          <p:attrName>ppt_w</p:attrName>
                                        </p:attrNameLst>
                                      </p:cBhvr>
                                      <p:tavLst>
                                        <p:tav tm="0">
                                          <p:val>
                                            <p:strVal val="ppt_w"/>
                                          </p:val>
                                        </p:tav>
                                        <p:tav tm="100000">
                                          <p:val>
                                            <p:fltVal val="0"/>
                                          </p:val>
                                        </p:tav>
                                      </p:tavLst>
                                    </p:anim>
                                    <p:anim calcmode="lin" valueType="num">
                                      <p:cBhvr>
                                        <p:cTn id="140" dur="500"/>
                                        <p:tgtEl>
                                          <p:spTgt spid="40"/>
                                        </p:tgtEl>
                                        <p:attrNameLst>
                                          <p:attrName>ppt_h</p:attrName>
                                        </p:attrNameLst>
                                      </p:cBhvr>
                                      <p:tavLst>
                                        <p:tav tm="0">
                                          <p:val>
                                            <p:strVal val="ppt_h"/>
                                          </p:val>
                                        </p:tav>
                                        <p:tav tm="100000">
                                          <p:val>
                                            <p:fltVal val="0"/>
                                          </p:val>
                                        </p:tav>
                                      </p:tavLst>
                                    </p:anim>
                                    <p:animEffect transition="out" filter="fade">
                                      <p:cBhvr>
                                        <p:cTn id="141" dur="500"/>
                                        <p:tgtEl>
                                          <p:spTgt spid="40"/>
                                        </p:tgtEl>
                                      </p:cBhvr>
                                    </p:animEffect>
                                    <p:set>
                                      <p:cBhvr>
                                        <p:cTn id="142" dur="1" fill="hold">
                                          <p:stCondLst>
                                            <p:cond delay="499"/>
                                          </p:stCondLst>
                                        </p:cTn>
                                        <p:tgtEl>
                                          <p:spTgt spid="40"/>
                                        </p:tgtEl>
                                        <p:attrNameLst>
                                          <p:attrName>style.visibility</p:attrName>
                                        </p:attrNameLst>
                                      </p:cBhvr>
                                      <p:to>
                                        <p:strVal val="hidden"/>
                                      </p:to>
                                    </p:set>
                                  </p:childTnLst>
                                </p:cTn>
                              </p:par>
                              <p:par>
                                <p:cTn id="143" presetID="53" presetClass="exit" presetSubtype="32" fill="hold" grpId="1" nodeType="withEffect">
                                  <p:stCondLst>
                                    <p:cond delay="0"/>
                                  </p:stCondLst>
                                  <p:childTnLst>
                                    <p:anim calcmode="lin" valueType="num">
                                      <p:cBhvr>
                                        <p:cTn id="144" dur="500"/>
                                        <p:tgtEl>
                                          <p:spTgt spid="48"/>
                                        </p:tgtEl>
                                        <p:attrNameLst>
                                          <p:attrName>ppt_w</p:attrName>
                                        </p:attrNameLst>
                                      </p:cBhvr>
                                      <p:tavLst>
                                        <p:tav tm="0">
                                          <p:val>
                                            <p:strVal val="ppt_w"/>
                                          </p:val>
                                        </p:tav>
                                        <p:tav tm="100000">
                                          <p:val>
                                            <p:fltVal val="0"/>
                                          </p:val>
                                        </p:tav>
                                      </p:tavLst>
                                    </p:anim>
                                    <p:anim calcmode="lin" valueType="num">
                                      <p:cBhvr>
                                        <p:cTn id="145" dur="500"/>
                                        <p:tgtEl>
                                          <p:spTgt spid="48"/>
                                        </p:tgtEl>
                                        <p:attrNameLst>
                                          <p:attrName>ppt_h</p:attrName>
                                        </p:attrNameLst>
                                      </p:cBhvr>
                                      <p:tavLst>
                                        <p:tav tm="0">
                                          <p:val>
                                            <p:strVal val="ppt_h"/>
                                          </p:val>
                                        </p:tav>
                                        <p:tav tm="100000">
                                          <p:val>
                                            <p:fltVal val="0"/>
                                          </p:val>
                                        </p:tav>
                                      </p:tavLst>
                                    </p:anim>
                                    <p:animEffect transition="out" filter="fade">
                                      <p:cBhvr>
                                        <p:cTn id="146" dur="500"/>
                                        <p:tgtEl>
                                          <p:spTgt spid="48"/>
                                        </p:tgtEl>
                                      </p:cBhvr>
                                    </p:animEffect>
                                    <p:set>
                                      <p:cBhvr>
                                        <p:cTn id="147" dur="1" fill="hold">
                                          <p:stCondLst>
                                            <p:cond delay="499"/>
                                          </p:stCondLst>
                                        </p:cTn>
                                        <p:tgtEl>
                                          <p:spTgt spid="48"/>
                                        </p:tgtEl>
                                        <p:attrNameLst>
                                          <p:attrName>style.visibility</p:attrName>
                                        </p:attrNameLst>
                                      </p:cBhvr>
                                      <p:to>
                                        <p:strVal val="hidden"/>
                                      </p:to>
                                    </p:set>
                                  </p:childTnLst>
                                </p:cTn>
                              </p:par>
                              <p:par>
                                <p:cTn id="148" presetID="53" presetClass="exit" presetSubtype="32" fill="hold" nodeType="withEffect">
                                  <p:stCondLst>
                                    <p:cond delay="0"/>
                                  </p:stCondLst>
                                  <p:childTnLst>
                                    <p:anim calcmode="lin" valueType="num">
                                      <p:cBhvr>
                                        <p:cTn id="149" dur="500"/>
                                        <p:tgtEl>
                                          <p:spTgt spid="51"/>
                                        </p:tgtEl>
                                        <p:attrNameLst>
                                          <p:attrName>ppt_w</p:attrName>
                                        </p:attrNameLst>
                                      </p:cBhvr>
                                      <p:tavLst>
                                        <p:tav tm="0">
                                          <p:val>
                                            <p:strVal val="ppt_w"/>
                                          </p:val>
                                        </p:tav>
                                        <p:tav tm="100000">
                                          <p:val>
                                            <p:fltVal val="0"/>
                                          </p:val>
                                        </p:tav>
                                      </p:tavLst>
                                    </p:anim>
                                    <p:anim calcmode="lin" valueType="num">
                                      <p:cBhvr>
                                        <p:cTn id="150" dur="500"/>
                                        <p:tgtEl>
                                          <p:spTgt spid="51"/>
                                        </p:tgtEl>
                                        <p:attrNameLst>
                                          <p:attrName>ppt_h</p:attrName>
                                        </p:attrNameLst>
                                      </p:cBhvr>
                                      <p:tavLst>
                                        <p:tav tm="0">
                                          <p:val>
                                            <p:strVal val="ppt_h"/>
                                          </p:val>
                                        </p:tav>
                                        <p:tav tm="100000">
                                          <p:val>
                                            <p:fltVal val="0"/>
                                          </p:val>
                                        </p:tav>
                                      </p:tavLst>
                                    </p:anim>
                                    <p:animEffect transition="out" filter="fade">
                                      <p:cBhvr>
                                        <p:cTn id="151" dur="500"/>
                                        <p:tgtEl>
                                          <p:spTgt spid="51"/>
                                        </p:tgtEl>
                                      </p:cBhvr>
                                    </p:animEffect>
                                    <p:set>
                                      <p:cBhvr>
                                        <p:cTn id="152" dur="1" fill="hold">
                                          <p:stCondLst>
                                            <p:cond delay="499"/>
                                          </p:stCondLst>
                                        </p:cTn>
                                        <p:tgtEl>
                                          <p:spTgt spid="51"/>
                                        </p:tgtEl>
                                        <p:attrNameLst>
                                          <p:attrName>style.visibility</p:attrName>
                                        </p:attrNameLst>
                                      </p:cBhvr>
                                      <p:to>
                                        <p:strVal val="hidden"/>
                                      </p:to>
                                    </p:set>
                                  </p:childTnLst>
                                </p:cTn>
                              </p:par>
                              <p:par>
                                <p:cTn id="153" presetID="53" presetClass="exit" presetSubtype="32" fill="hold" grpId="1" nodeType="withEffect">
                                  <p:stCondLst>
                                    <p:cond delay="0"/>
                                  </p:stCondLst>
                                  <p:childTnLst>
                                    <p:anim calcmode="lin" valueType="num">
                                      <p:cBhvr>
                                        <p:cTn id="154" dur="500"/>
                                        <p:tgtEl>
                                          <p:spTgt spid="16"/>
                                        </p:tgtEl>
                                        <p:attrNameLst>
                                          <p:attrName>ppt_w</p:attrName>
                                        </p:attrNameLst>
                                      </p:cBhvr>
                                      <p:tavLst>
                                        <p:tav tm="0">
                                          <p:val>
                                            <p:strVal val="ppt_w"/>
                                          </p:val>
                                        </p:tav>
                                        <p:tav tm="100000">
                                          <p:val>
                                            <p:fltVal val="0"/>
                                          </p:val>
                                        </p:tav>
                                      </p:tavLst>
                                    </p:anim>
                                    <p:anim calcmode="lin" valueType="num">
                                      <p:cBhvr>
                                        <p:cTn id="155" dur="500"/>
                                        <p:tgtEl>
                                          <p:spTgt spid="16"/>
                                        </p:tgtEl>
                                        <p:attrNameLst>
                                          <p:attrName>ppt_h</p:attrName>
                                        </p:attrNameLst>
                                      </p:cBhvr>
                                      <p:tavLst>
                                        <p:tav tm="0">
                                          <p:val>
                                            <p:strVal val="ppt_h"/>
                                          </p:val>
                                        </p:tav>
                                        <p:tav tm="100000">
                                          <p:val>
                                            <p:fltVal val="0"/>
                                          </p:val>
                                        </p:tav>
                                      </p:tavLst>
                                    </p:anim>
                                    <p:animEffect transition="out" filter="fade">
                                      <p:cBhvr>
                                        <p:cTn id="156" dur="500"/>
                                        <p:tgtEl>
                                          <p:spTgt spid="16"/>
                                        </p:tgtEl>
                                      </p:cBhvr>
                                    </p:animEffect>
                                    <p:set>
                                      <p:cBhvr>
                                        <p:cTn id="157" dur="1" fill="hold">
                                          <p:stCondLst>
                                            <p:cond delay="499"/>
                                          </p:stCondLst>
                                        </p:cTn>
                                        <p:tgtEl>
                                          <p:spTgt spid="16"/>
                                        </p:tgtEl>
                                        <p:attrNameLst>
                                          <p:attrName>style.visibility</p:attrName>
                                        </p:attrNameLst>
                                      </p:cBhvr>
                                      <p:to>
                                        <p:strVal val="hidden"/>
                                      </p:to>
                                    </p:set>
                                  </p:childTnLst>
                                </p:cTn>
                              </p:par>
                              <p:par>
                                <p:cTn id="158" presetID="53" presetClass="exit" presetSubtype="32" fill="hold" nodeType="withEffect">
                                  <p:stCondLst>
                                    <p:cond delay="0"/>
                                  </p:stCondLst>
                                  <p:childTnLst>
                                    <p:anim calcmode="lin" valueType="num">
                                      <p:cBhvr>
                                        <p:cTn id="159" dur="500"/>
                                        <p:tgtEl>
                                          <p:spTgt spid="18"/>
                                        </p:tgtEl>
                                        <p:attrNameLst>
                                          <p:attrName>ppt_w</p:attrName>
                                        </p:attrNameLst>
                                      </p:cBhvr>
                                      <p:tavLst>
                                        <p:tav tm="0">
                                          <p:val>
                                            <p:strVal val="ppt_w"/>
                                          </p:val>
                                        </p:tav>
                                        <p:tav tm="100000">
                                          <p:val>
                                            <p:fltVal val="0"/>
                                          </p:val>
                                        </p:tav>
                                      </p:tavLst>
                                    </p:anim>
                                    <p:anim calcmode="lin" valueType="num">
                                      <p:cBhvr>
                                        <p:cTn id="160" dur="500"/>
                                        <p:tgtEl>
                                          <p:spTgt spid="18"/>
                                        </p:tgtEl>
                                        <p:attrNameLst>
                                          <p:attrName>ppt_h</p:attrName>
                                        </p:attrNameLst>
                                      </p:cBhvr>
                                      <p:tavLst>
                                        <p:tav tm="0">
                                          <p:val>
                                            <p:strVal val="ppt_h"/>
                                          </p:val>
                                        </p:tav>
                                        <p:tav tm="100000">
                                          <p:val>
                                            <p:fltVal val="0"/>
                                          </p:val>
                                        </p:tav>
                                      </p:tavLst>
                                    </p:anim>
                                    <p:animEffect transition="out" filter="fade">
                                      <p:cBhvr>
                                        <p:cTn id="161" dur="500"/>
                                        <p:tgtEl>
                                          <p:spTgt spid="18"/>
                                        </p:tgtEl>
                                      </p:cBhvr>
                                    </p:animEffect>
                                    <p:set>
                                      <p:cBhvr>
                                        <p:cTn id="162" dur="1" fill="hold">
                                          <p:stCondLst>
                                            <p:cond delay="499"/>
                                          </p:stCondLst>
                                        </p:cTn>
                                        <p:tgtEl>
                                          <p:spTgt spid="18"/>
                                        </p:tgtEl>
                                        <p:attrNameLst>
                                          <p:attrName>style.visibility</p:attrName>
                                        </p:attrNameLst>
                                      </p:cBhvr>
                                      <p:to>
                                        <p:strVal val="hidden"/>
                                      </p:to>
                                    </p:set>
                                  </p:childTnLst>
                                </p:cTn>
                              </p:par>
                              <p:par>
                                <p:cTn id="163" presetID="53" presetClass="exit" presetSubtype="32" fill="hold" nodeType="withEffect">
                                  <p:stCondLst>
                                    <p:cond delay="0"/>
                                  </p:stCondLst>
                                  <p:childTnLst>
                                    <p:anim calcmode="lin" valueType="num">
                                      <p:cBhvr>
                                        <p:cTn id="164" dur="500"/>
                                        <p:tgtEl>
                                          <p:spTgt spid="15"/>
                                        </p:tgtEl>
                                        <p:attrNameLst>
                                          <p:attrName>ppt_w</p:attrName>
                                        </p:attrNameLst>
                                      </p:cBhvr>
                                      <p:tavLst>
                                        <p:tav tm="0">
                                          <p:val>
                                            <p:strVal val="ppt_w"/>
                                          </p:val>
                                        </p:tav>
                                        <p:tav tm="100000">
                                          <p:val>
                                            <p:fltVal val="0"/>
                                          </p:val>
                                        </p:tav>
                                      </p:tavLst>
                                    </p:anim>
                                    <p:anim calcmode="lin" valueType="num">
                                      <p:cBhvr>
                                        <p:cTn id="165" dur="500"/>
                                        <p:tgtEl>
                                          <p:spTgt spid="15"/>
                                        </p:tgtEl>
                                        <p:attrNameLst>
                                          <p:attrName>ppt_h</p:attrName>
                                        </p:attrNameLst>
                                      </p:cBhvr>
                                      <p:tavLst>
                                        <p:tav tm="0">
                                          <p:val>
                                            <p:strVal val="ppt_h"/>
                                          </p:val>
                                        </p:tav>
                                        <p:tav tm="100000">
                                          <p:val>
                                            <p:fltVal val="0"/>
                                          </p:val>
                                        </p:tav>
                                      </p:tavLst>
                                    </p:anim>
                                    <p:animEffect transition="out" filter="fade">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53" presetClass="exit" presetSubtype="32" fill="hold" nodeType="withEffect">
                                  <p:stCondLst>
                                    <p:cond delay="0"/>
                                  </p:stCondLst>
                                  <p:childTnLst>
                                    <p:anim calcmode="lin" valueType="num">
                                      <p:cBhvr>
                                        <p:cTn id="169" dur="500"/>
                                        <p:tgtEl>
                                          <p:spTgt spid="1026"/>
                                        </p:tgtEl>
                                        <p:attrNameLst>
                                          <p:attrName>ppt_w</p:attrName>
                                        </p:attrNameLst>
                                      </p:cBhvr>
                                      <p:tavLst>
                                        <p:tav tm="0">
                                          <p:val>
                                            <p:strVal val="ppt_w"/>
                                          </p:val>
                                        </p:tav>
                                        <p:tav tm="100000">
                                          <p:val>
                                            <p:fltVal val="0"/>
                                          </p:val>
                                        </p:tav>
                                      </p:tavLst>
                                    </p:anim>
                                    <p:anim calcmode="lin" valueType="num">
                                      <p:cBhvr>
                                        <p:cTn id="170" dur="500"/>
                                        <p:tgtEl>
                                          <p:spTgt spid="1026"/>
                                        </p:tgtEl>
                                        <p:attrNameLst>
                                          <p:attrName>ppt_h</p:attrName>
                                        </p:attrNameLst>
                                      </p:cBhvr>
                                      <p:tavLst>
                                        <p:tav tm="0">
                                          <p:val>
                                            <p:strVal val="ppt_h"/>
                                          </p:val>
                                        </p:tav>
                                        <p:tav tm="100000">
                                          <p:val>
                                            <p:fltVal val="0"/>
                                          </p:val>
                                        </p:tav>
                                      </p:tavLst>
                                    </p:anim>
                                    <p:animEffect transition="out" filter="fade">
                                      <p:cBhvr>
                                        <p:cTn id="171" dur="500"/>
                                        <p:tgtEl>
                                          <p:spTgt spid="1026"/>
                                        </p:tgtEl>
                                      </p:cBhvr>
                                    </p:animEffect>
                                    <p:set>
                                      <p:cBhvr>
                                        <p:cTn id="172" dur="1" fill="hold">
                                          <p:stCondLst>
                                            <p:cond delay="499"/>
                                          </p:stCondLst>
                                        </p:cTn>
                                        <p:tgtEl>
                                          <p:spTgt spid="1026"/>
                                        </p:tgtEl>
                                        <p:attrNameLst>
                                          <p:attrName>style.visibility</p:attrName>
                                        </p:attrNameLst>
                                      </p:cBhvr>
                                      <p:to>
                                        <p:strVal val="hidden"/>
                                      </p:to>
                                    </p:set>
                                  </p:childTnLst>
                                </p:cTn>
                              </p:par>
                              <p:par>
                                <p:cTn id="173" presetID="53" presetClass="exit" presetSubtype="32" fill="hold" grpId="1" nodeType="withEffect">
                                  <p:stCondLst>
                                    <p:cond delay="0"/>
                                  </p:stCondLst>
                                  <p:childTnLst>
                                    <p:anim calcmode="lin" valueType="num">
                                      <p:cBhvr>
                                        <p:cTn id="174" dur="500"/>
                                        <p:tgtEl>
                                          <p:spTgt spid="36"/>
                                        </p:tgtEl>
                                        <p:attrNameLst>
                                          <p:attrName>ppt_w</p:attrName>
                                        </p:attrNameLst>
                                      </p:cBhvr>
                                      <p:tavLst>
                                        <p:tav tm="0">
                                          <p:val>
                                            <p:strVal val="ppt_w"/>
                                          </p:val>
                                        </p:tav>
                                        <p:tav tm="100000">
                                          <p:val>
                                            <p:fltVal val="0"/>
                                          </p:val>
                                        </p:tav>
                                      </p:tavLst>
                                    </p:anim>
                                    <p:anim calcmode="lin" valueType="num">
                                      <p:cBhvr>
                                        <p:cTn id="175" dur="500"/>
                                        <p:tgtEl>
                                          <p:spTgt spid="36"/>
                                        </p:tgtEl>
                                        <p:attrNameLst>
                                          <p:attrName>ppt_h</p:attrName>
                                        </p:attrNameLst>
                                      </p:cBhvr>
                                      <p:tavLst>
                                        <p:tav tm="0">
                                          <p:val>
                                            <p:strVal val="ppt_h"/>
                                          </p:val>
                                        </p:tav>
                                        <p:tav tm="100000">
                                          <p:val>
                                            <p:fltVal val="0"/>
                                          </p:val>
                                        </p:tav>
                                      </p:tavLst>
                                    </p:anim>
                                    <p:animEffect transition="out" filter="fade">
                                      <p:cBhvr>
                                        <p:cTn id="176" dur="500"/>
                                        <p:tgtEl>
                                          <p:spTgt spid="36"/>
                                        </p:tgtEl>
                                      </p:cBhvr>
                                    </p:animEffect>
                                    <p:set>
                                      <p:cBhvr>
                                        <p:cTn id="177" dur="1" fill="hold">
                                          <p:stCondLst>
                                            <p:cond delay="499"/>
                                          </p:stCondLst>
                                        </p:cTn>
                                        <p:tgtEl>
                                          <p:spTgt spid="36"/>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 presetClass="entr" presetSubtype="4" fill="hold" grpId="0" nodeType="clickEffect">
                                  <p:stCondLst>
                                    <p:cond delay="0"/>
                                  </p:stCondLst>
                                  <p:childTnLst>
                                    <p:set>
                                      <p:cBhvr>
                                        <p:cTn id="181" dur="1" fill="hold">
                                          <p:stCondLst>
                                            <p:cond delay="0"/>
                                          </p:stCondLst>
                                        </p:cTn>
                                        <p:tgtEl>
                                          <p:spTgt spid="41"/>
                                        </p:tgtEl>
                                        <p:attrNameLst>
                                          <p:attrName>style.visibility</p:attrName>
                                        </p:attrNameLst>
                                      </p:cBhvr>
                                      <p:to>
                                        <p:strVal val="visible"/>
                                      </p:to>
                                    </p:set>
                                    <p:anim calcmode="lin" valueType="num">
                                      <p:cBhvr additive="base">
                                        <p:cTn id="182" dur="500" fill="hold"/>
                                        <p:tgtEl>
                                          <p:spTgt spid="41"/>
                                        </p:tgtEl>
                                        <p:attrNameLst>
                                          <p:attrName>ppt_x</p:attrName>
                                        </p:attrNameLst>
                                      </p:cBhvr>
                                      <p:tavLst>
                                        <p:tav tm="0">
                                          <p:val>
                                            <p:strVal val="#ppt_x"/>
                                          </p:val>
                                        </p:tav>
                                        <p:tav tm="100000">
                                          <p:val>
                                            <p:strVal val="#ppt_x"/>
                                          </p:val>
                                        </p:tav>
                                      </p:tavLst>
                                    </p:anim>
                                    <p:anim calcmode="lin" valueType="num">
                                      <p:cBhvr additive="base">
                                        <p:cTn id="183" dur="500" fill="hold"/>
                                        <p:tgtEl>
                                          <p:spTgt spid="41"/>
                                        </p:tgtEl>
                                        <p:attrNameLst>
                                          <p:attrName>ppt_y</p:attrName>
                                        </p:attrNameLst>
                                      </p:cBhvr>
                                      <p:tavLst>
                                        <p:tav tm="0">
                                          <p:val>
                                            <p:strVal val="1+#ppt_h/2"/>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1034"/>
                                        </p:tgtEl>
                                        <p:attrNameLst>
                                          <p:attrName>style.visibility</p:attrName>
                                        </p:attrNameLst>
                                      </p:cBhvr>
                                      <p:to>
                                        <p:strVal val="visible"/>
                                      </p:to>
                                    </p:set>
                                    <p:anim calcmode="lin" valueType="num">
                                      <p:cBhvr additive="base">
                                        <p:cTn id="186" dur="500" fill="hold"/>
                                        <p:tgtEl>
                                          <p:spTgt spid="1034"/>
                                        </p:tgtEl>
                                        <p:attrNameLst>
                                          <p:attrName>ppt_x</p:attrName>
                                        </p:attrNameLst>
                                      </p:cBhvr>
                                      <p:tavLst>
                                        <p:tav tm="0">
                                          <p:val>
                                            <p:strVal val="#ppt_x"/>
                                          </p:val>
                                        </p:tav>
                                        <p:tav tm="100000">
                                          <p:val>
                                            <p:strVal val="#ppt_x"/>
                                          </p:val>
                                        </p:tav>
                                      </p:tavLst>
                                    </p:anim>
                                    <p:anim calcmode="lin" valueType="num">
                                      <p:cBhvr additive="base">
                                        <p:cTn id="187" dur="500" fill="hold"/>
                                        <p:tgtEl>
                                          <p:spTgt spid="1034"/>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49"/>
                                        </p:tgtEl>
                                        <p:attrNameLst>
                                          <p:attrName>style.visibility</p:attrName>
                                        </p:attrNameLst>
                                      </p:cBhvr>
                                      <p:to>
                                        <p:strVal val="visible"/>
                                      </p:to>
                                    </p:set>
                                    <p:anim calcmode="lin" valueType="num">
                                      <p:cBhvr additive="base">
                                        <p:cTn id="190" dur="500" fill="hold"/>
                                        <p:tgtEl>
                                          <p:spTgt spid="49"/>
                                        </p:tgtEl>
                                        <p:attrNameLst>
                                          <p:attrName>ppt_x</p:attrName>
                                        </p:attrNameLst>
                                      </p:cBhvr>
                                      <p:tavLst>
                                        <p:tav tm="0">
                                          <p:val>
                                            <p:strVal val="#ppt_x"/>
                                          </p:val>
                                        </p:tav>
                                        <p:tav tm="100000">
                                          <p:val>
                                            <p:strVal val="#ppt_x"/>
                                          </p:val>
                                        </p:tav>
                                      </p:tavLst>
                                    </p:anim>
                                    <p:anim calcmode="lin" valueType="num">
                                      <p:cBhvr additive="base">
                                        <p:cTn id="19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53" presetClass="entr" presetSubtype="16" fill="hold" grpId="0" nodeType="clickEffect">
                                  <p:stCondLst>
                                    <p:cond delay="0"/>
                                  </p:stCondLst>
                                  <p:childTnLst>
                                    <p:set>
                                      <p:cBhvr>
                                        <p:cTn id="195" dur="1" fill="hold">
                                          <p:stCondLst>
                                            <p:cond delay="0"/>
                                          </p:stCondLst>
                                        </p:cTn>
                                        <p:tgtEl>
                                          <p:spTgt spid="54"/>
                                        </p:tgtEl>
                                        <p:attrNameLst>
                                          <p:attrName>style.visibility</p:attrName>
                                        </p:attrNameLst>
                                      </p:cBhvr>
                                      <p:to>
                                        <p:strVal val="visible"/>
                                      </p:to>
                                    </p:set>
                                    <p:anim calcmode="lin" valueType="num">
                                      <p:cBhvr>
                                        <p:cTn id="196" dur="500" fill="hold"/>
                                        <p:tgtEl>
                                          <p:spTgt spid="54"/>
                                        </p:tgtEl>
                                        <p:attrNameLst>
                                          <p:attrName>ppt_w</p:attrName>
                                        </p:attrNameLst>
                                      </p:cBhvr>
                                      <p:tavLst>
                                        <p:tav tm="0">
                                          <p:val>
                                            <p:fltVal val="0"/>
                                          </p:val>
                                        </p:tav>
                                        <p:tav tm="100000">
                                          <p:val>
                                            <p:strVal val="#ppt_w"/>
                                          </p:val>
                                        </p:tav>
                                      </p:tavLst>
                                    </p:anim>
                                    <p:anim calcmode="lin" valueType="num">
                                      <p:cBhvr>
                                        <p:cTn id="197" dur="500" fill="hold"/>
                                        <p:tgtEl>
                                          <p:spTgt spid="54"/>
                                        </p:tgtEl>
                                        <p:attrNameLst>
                                          <p:attrName>ppt_h</p:attrName>
                                        </p:attrNameLst>
                                      </p:cBhvr>
                                      <p:tavLst>
                                        <p:tav tm="0">
                                          <p:val>
                                            <p:fltVal val="0"/>
                                          </p:val>
                                        </p:tav>
                                        <p:tav tm="100000">
                                          <p:val>
                                            <p:strVal val="#ppt_h"/>
                                          </p:val>
                                        </p:tav>
                                      </p:tavLst>
                                    </p:anim>
                                    <p:animEffect transition="in" filter="fade">
                                      <p:cBhvr>
                                        <p:cTn id="198" dur="500"/>
                                        <p:tgtEl>
                                          <p:spTgt spid="54"/>
                                        </p:tgtEl>
                                      </p:cBhvr>
                                    </p:animEffect>
                                  </p:childTnLst>
                                </p:cTn>
                              </p:par>
                              <p:par>
                                <p:cTn id="199" presetID="53" presetClass="entr" presetSubtype="16" fill="hold" nodeType="withEffect">
                                  <p:stCondLst>
                                    <p:cond delay="0"/>
                                  </p:stCondLst>
                                  <p:childTnLst>
                                    <p:set>
                                      <p:cBhvr>
                                        <p:cTn id="200" dur="1" fill="hold">
                                          <p:stCondLst>
                                            <p:cond delay="0"/>
                                          </p:stCondLst>
                                        </p:cTn>
                                        <p:tgtEl>
                                          <p:spTgt spid="21"/>
                                        </p:tgtEl>
                                        <p:attrNameLst>
                                          <p:attrName>style.visibility</p:attrName>
                                        </p:attrNameLst>
                                      </p:cBhvr>
                                      <p:to>
                                        <p:strVal val="visible"/>
                                      </p:to>
                                    </p:set>
                                    <p:anim calcmode="lin" valueType="num">
                                      <p:cBhvr>
                                        <p:cTn id="201" dur="500" fill="hold"/>
                                        <p:tgtEl>
                                          <p:spTgt spid="21"/>
                                        </p:tgtEl>
                                        <p:attrNameLst>
                                          <p:attrName>ppt_w</p:attrName>
                                        </p:attrNameLst>
                                      </p:cBhvr>
                                      <p:tavLst>
                                        <p:tav tm="0">
                                          <p:val>
                                            <p:fltVal val="0"/>
                                          </p:val>
                                        </p:tav>
                                        <p:tav tm="100000">
                                          <p:val>
                                            <p:strVal val="#ppt_w"/>
                                          </p:val>
                                        </p:tav>
                                      </p:tavLst>
                                    </p:anim>
                                    <p:anim calcmode="lin" valueType="num">
                                      <p:cBhvr>
                                        <p:cTn id="202" dur="500" fill="hold"/>
                                        <p:tgtEl>
                                          <p:spTgt spid="21"/>
                                        </p:tgtEl>
                                        <p:attrNameLst>
                                          <p:attrName>ppt_h</p:attrName>
                                        </p:attrNameLst>
                                      </p:cBhvr>
                                      <p:tavLst>
                                        <p:tav tm="0">
                                          <p:val>
                                            <p:fltVal val="0"/>
                                          </p:val>
                                        </p:tav>
                                        <p:tav tm="100000">
                                          <p:val>
                                            <p:strVal val="#ppt_h"/>
                                          </p:val>
                                        </p:tav>
                                      </p:tavLst>
                                    </p:anim>
                                    <p:animEffect transition="in" filter="fade">
                                      <p:cBhvr>
                                        <p:cTn id="203" dur="500"/>
                                        <p:tgtEl>
                                          <p:spTgt spid="21"/>
                                        </p:tgtEl>
                                      </p:cBhvr>
                                    </p:animEffect>
                                  </p:childTnLst>
                                </p:cTn>
                              </p:par>
                              <p:par>
                                <p:cTn id="204" presetID="53" presetClass="entr" presetSubtype="16" fill="hold" nodeType="withEffect">
                                  <p:stCondLst>
                                    <p:cond delay="0"/>
                                  </p:stCondLst>
                                  <p:childTnLst>
                                    <p:set>
                                      <p:cBhvr>
                                        <p:cTn id="205" dur="1" fill="hold">
                                          <p:stCondLst>
                                            <p:cond delay="0"/>
                                          </p:stCondLst>
                                        </p:cTn>
                                        <p:tgtEl>
                                          <p:spTgt spid="23"/>
                                        </p:tgtEl>
                                        <p:attrNameLst>
                                          <p:attrName>style.visibility</p:attrName>
                                        </p:attrNameLst>
                                      </p:cBhvr>
                                      <p:to>
                                        <p:strVal val="visible"/>
                                      </p:to>
                                    </p:set>
                                    <p:anim calcmode="lin" valueType="num">
                                      <p:cBhvr>
                                        <p:cTn id="206" dur="500" fill="hold"/>
                                        <p:tgtEl>
                                          <p:spTgt spid="23"/>
                                        </p:tgtEl>
                                        <p:attrNameLst>
                                          <p:attrName>ppt_w</p:attrName>
                                        </p:attrNameLst>
                                      </p:cBhvr>
                                      <p:tavLst>
                                        <p:tav tm="0">
                                          <p:val>
                                            <p:fltVal val="0"/>
                                          </p:val>
                                        </p:tav>
                                        <p:tav tm="100000">
                                          <p:val>
                                            <p:strVal val="#ppt_w"/>
                                          </p:val>
                                        </p:tav>
                                      </p:tavLst>
                                    </p:anim>
                                    <p:anim calcmode="lin" valueType="num">
                                      <p:cBhvr>
                                        <p:cTn id="207" dur="500" fill="hold"/>
                                        <p:tgtEl>
                                          <p:spTgt spid="23"/>
                                        </p:tgtEl>
                                        <p:attrNameLst>
                                          <p:attrName>ppt_h</p:attrName>
                                        </p:attrNameLst>
                                      </p:cBhvr>
                                      <p:tavLst>
                                        <p:tav tm="0">
                                          <p:val>
                                            <p:fltVal val="0"/>
                                          </p:val>
                                        </p:tav>
                                        <p:tav tm="100000">
                                          <p:val>
                                            <p:strVal val="#ppt_h"/>
                                          </p:val>
                                        </p:tav>
                                      </p:tavLst>
                                    </p:anim>
                                    <p:animEffect transition="in" filter="fade">
                                      <p:cBhvr>
                                        <p:cTn id="208" dur="500"/>
                                        <p:tgtEl>
                                          <p:spTgt spid="23"/>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xit" presetSubtype="32" fill="hold" grpId="1" nodeType="clickEffect">
                                  <p:stCondLst>
                                    <p:cond delay="0"/>
                                  </p:stCondLst>
                                  <p:childTnLst>
                                    <p:anim calcmode="lin" valueType="num">
                                      <p:cBhvr>
                                        <p:cTn id="212" dur="500"/>
                                        <p:tgtEl>
                                          <p:spTgt spid="41"/>
                                        </p:tgtEl>
                                        <p:attrNameLst>
                                          <p:attrName>ppt_w</p:attrName>
                                        </p:attrNameLst>
                                      </p:cBhvr>
                                      <p:tavLst>
                                        <p:tav tm="0">
                                          <p:val>
                                            <p:strVal val="ppt_w"/>
                                          </p:val>
                                        </p:tav>
                                        <p:tav tm="100000">
                                          <p:val>
                                            <p:fltVal val="0"/>
                                          </p:val>
                                        </p:tav>
                                      </p:tavLst>
                                    </p:anim>
                                    <p:anim calcmode="lin" valueType="num">
                                      <p:cBhvr>
                                        <p:cTn id="213" dur="500"/>
                                        <p:tgtEl>
                                          <p:spTgt spid="41"/>
                                        </p:tgtEl>
                                        <p:attrNameLst>
                                          <p:attrName>ppt_h</p:attrName>
                                        </p:attrNameLst>
                                      </p:cBhvr>
                                      <p:tavLst>
                                        <p:tav tm="0">
                                          <p:val>
                                            <p:strVal val="ppt_h"/>
                                          </p:val>
                                        </p:tav>
                                        <p:tav tm="100000">
                                          <p:val>
                                            <p:fltVal val="0"/>
                                          </p:val>
                                        </p:tav>
                                      </p:tavLst>
                                    </p:anim>
                                    <p:animEffect transition="out" filter="fade">
                                      <p:cBhvr>
                                        <p:cTn id="214" dur="500"/>
                                        <p:tgtEl>
                                          <p:spTgt spid="41"/>
                                        </p:tgtEl>
                                      </p:cBhvr>
                                    </p:animEffect>
                                    <p:set>
                                      <p:cBhvr>
                                        <p:cTn id="215" dur="1" fill="hold">
                                          <p:stCondLst>
                                            <p:cond delay="499"/>
                                          </p:stCondLst>
                                        </p:cTn>
                                        <p:tgtEl>
                                          <p:spTgt spid="41"/>
                                        </p:tgtEl>
                                        <p:attrNameLst>
                                          <p:attrName>style.visibility</p:attrName>
                                        </p:attrNameLst>
                                      </p:cBhvr>
                                      <p:to>
                                        <p:strVal val="hidden"/>
                                      </p:to>
                                    </p:set>
                                  </p:childTnLst>
                                </p:cTn>
                              </p:par>
                              <p:par>
                                <p:cTn id="216" presetID="53" presetClass="exit" presetSubtype="32" fill="hold" nodeType="withEffect">
                                  <p:stCondLst>
                                    <p:cond delay="0"/>
                                  </p:stCondLst>
                                  <p:childTnLst>
                                    <p:anim calcmode="lin" valueType="num">
                                      <p:cBhvr>
                                        <p:cTn id="217" dur="500"/>
                                        <p:tgtEl>
                                          <p:spTgt spid="1034"/>
                                        </p:tgtEl>
                                        <p:attrNameLst>
                                          <p:attrName>ppt_w</p:attrName>
                                        </p:attrNameLst>
                                      </p:cBhvr>
                                      <p:tavLst>
                                        <p:tav tm="0">
                                          <p:val>
                                            <p:strVal val="ppt_w"/>
                                          </p:val>
                                        </p:tav>
                                        <p:tav tm="100000">
                                          <p:val>
                                            <p:fltVal val="0"/>
                                          </p:val>
                                        </p:tav>
                                      </p:tavLst>
                                    </p:anim>
                                    <p:anim calcmode="lin" valueType="num">
                                      <p:cBhvr>
                                        <p:cTn id="218" dur="500"/>
                                        <p:tgtEl>
                                          <p:spTgt spid="1034"/>
                                        </p:tgtEl>
                                        <p:attrNameLst>
                                          <p:attrName>ppt_h</p:attrName>
                                        </p:attrNameLst>
                                      </p:cBhvr>
                                      <p:tavLst>
                                        <p:tav tm="0">
                                          <p:val>
                                            <p:strVal val="ppt_h"/>
                                          </p:val>
                                        </p:tav>
                                        <p:tav tm="100000">
                                          <p:val>
                                            <p:fltVal val="0"/>
                                          </p:val>
                                        </p:tav>
                                      </p:tavLst>
                                    </p:anim>
                                    <p:animEffect transition="out" filter="fade">
                                      <p:cBhvr>
                                        <p:cTn id="219" dur="500"/>
                                        <p:tgtEl>
                                          <p:spTgt spid="1034"/>
                                        </p:tgtEl>
                                      </p:cBhvr>
                                    </p:animEffect>
                                    <p:set>
                                      <p:cBhvr>
                                        <p:cTn id="220" dur="1" fill="hold">
                                          <p:stCondLst>
                                            <p:cond delay="499"/>
                                          </p:stCondLst>
                                        </p:cTn>
                                        <p:tgtEl>
                                          <p:spTgt spid="1034"/>
                                        </p:tgtEl>
                                        <p:attrNameLst>
                                          <p:attrName>style.visibility</p:attrName>
                                        </p:attrNameLst>
                                      </p:cBhvr>
                                      <p:to>
                                        <p:strVal val="hidden"/>
                                      </p:to>
                                    </p:set>
                                  </p:childTnLst>
                                </p:cTn>
                              </p:par>
                              <p:par>
                                <p:cTn id="221" presetID="53" presetClass="exit" presetSubtype="32" fill="hold" grpId="1" nodeType="withEffect">
                                  <p:stCondLst>
                                    <p:cond delay="0"/>
                                  </p:stCondLst>
                                  <p:childTnLst>
                                    <p:anim calcmode="lin" valueType="num">
                                      <p:cBhvr>
                                        <p:cTn id="222" dur="500"/>
                                        <p:tgtEl>
                                          <p:spTgt spid="49"/>
                                        </p:tgtEl>
                                        <p:attrNameLst>
                                          <p:attrName>ppt_w</p:attrName>
                                        </p:attrNameLst>
                                      </p:cBhvr>
                                      <p:tavLst>
                                        <p:tav tm="0">
                                          <p:val>
                                            <p:strVal val="ppt_w"/>
                                          </p:val>
                                        </p:tav>
                                        <p:tav tm="100000">
                                          <p:val>
                                            <p:fltVal val="0"/>
                                          </p:val>
                                        </p:tav>
                                      </p:tavLst>
                                    </p:anim>
                                    <p:anim calcmode="lin" valueType="num">
                                      <p:cBhvr>
                                        <p:cTn id="223" dur="500"/>
                                        <p:tgtEl>
                                          <p:spTgt spid="49"/>
                                        </p:tgtEl>
                                        <p:attrNameLst>
                                          <p:attrName>ppt_h</p:attrName>
                                        </p:attrNameLst>
                                      </p:cBhvr>
                                      <p:tavLst>
                                        <p:tav tm="0">
                                          <p:val>
                                            <p:strVal val="ppt_h"/>
                                          </p:val>
                                        </p:tav>
                                        <p:tav tm="100000">
                                          <p:val>
                                            <p:fltVal val="0"/>
                                          </p:val>
                                        </p:tav>
                                      </p:tavLst>
                                    </p:anim>
                                    <p:animEffect transition="out" filter="fade">
                                      <p:cBhvr>
                                        <p:cTn id="224" dur="500"/>
                                        <p:tgtEl>
                                          <p:spTgt spid="49"/>
                                        </p:tgtEl>
                                      </p:cBhvr>
                                    </p:animEffect>
                                    <p:set>
                                      <p:cBhvr>
                                        <p:cTn id="225" dur="1" fill="hold">
                                          <p:stCondLst>
                                            <p:cond delay="499"/>
                                          </p:stCondLst>
                                        </p:cTn>
                                        <p:tgtEl>
                                          <p:spTgt spid="49"/>
                                        </p:tgtEl>
                                        <p:attrNameLst>
                                          <p:attrName>style.visibility</p:attrName>
                                        </p:attrNameLst>
                                      </p:cBhvr>
                                      <p:to>
                                        <p:strVal val="hidden"/>
                                      </p:to>
                                    </p:set>
                                  </p:childTnLst>
                                </p:cTn>
                              </p:par>
                              <p:par>
                                <p:cTn id="226" presetID="53" presetClass="exit" presetSubtype="32" fill="hold" grpId="1" nodeType="withEffect">
                                  <p:stCondLst>
                                    <p:cond delay="0"/>
                                  </p:stCondLst>
                                  <p:childTnLst>
                                    <p:anim calcmode="lin" valueType="num">
                                      <p:cBhvr>
                                        <p:cTn id="227" dur="500"/>
                                        <p:tgtEl>
                                          <p:spTgt spid="54"/>
                                        </p:tgtEl>
                                        <p:attrNameLst>
                                          <p:attrName>ppt_w</p:attrName>
                                        </p:attrNameLst>
                                      </p:cBhvr>
                                      <p:tavLst>
                                        <p:tav tm="0">
                                          <p:val>
                                            <p:strVal val="ppt_w"/>
                                          </p:val>
                                        </p:tav>
                                        <p:tav tm="100000">
                                          <p:val>
                                            <p:fltVal val="0"/>
                                          </p:val>
                                        </p:tav>
                                      </p:tavLst>
                                    </p:anim>
                                    <p:anim calcmode="lin" valueType="num">
                                      <p:cBhvr>
                                        <p:cTn id="228" dur="500"/>
                                        <p:tgtEl>
                                          <p:spTgt spid="54"/>
                                        </p:tgtEl>
                                        <p:attrNameLst>
                                          <p:attrName>ppt_h</p:attrName>
                                        </p:attrNameLst>
                                      </p:cBhvr>
                                      <p:tavLst>
                                        <p:tav tm="0">
                                          <p:val>
                                            <p:strVal val="ppt_h"/>
                                          </p:val>
                                        </p:tav>
                                        <p:tav tm="100000">
                                          <p:val>
                                            <p:fltVal val="0"/>
                                          </p:val>
                                        </p:tav>
                                      </p:tavLst>
                                    </p:anim>
                                    <p:animEffect transition="out" filter="fade">
                                      <p:cBhvr>
                                        <p:cTn id="229" dur="500"/>
                                        <p:tgtEl>
                                          <p:spTgt spid="54"/>
                                        </p:tgtEl>
                                      </p:cBhvr>
                                    </p:animEffect>
                                    <p:set>
                                      <p:cBhvr>
                                        <p:cTn id="230" dur="1" fill="hold">
                                          <p:stCondLst>
                                            <p:cond delay="499"/>
                                          </p:stCondLst>
                                        </p:cTn>
                                        <p:tgtEl>
                                          <p:spTgt spid="54"/>
                                        </p:tgtEl>
                                        <p:attrNameLst>
                                          <p:attrName>style.visibility</p:attrName>
                                        </p:attrNameLst>
                                      </p:cBhvr>
                                      <p:to>
                                        <p:strVal val="hidden"/>
                                      </p:to>
                                    </p:set>
                                  </p:childTnLst>
                                </p:cTn>
                              </p:par>
                              <p:par>
                                <p:cTn id="231" presetID="53" presetClass="exit" presetSubtype="32" fill="hold" nodeType="withEffect">
                                  <p:stCondLst>
                                    <p:cond delay="0"/>
                                  </p:stCondLst>
                                  <p:childTnLst>
                                    <p:anim calcmode="lin" valueType="num">
                                      <p:cBhvr>
                                        <p:cTn id="232" dur="500"/>
                                        <p:tgtEl>
                                          <p:spTgt spid="21"/>
                                        </p:tgtEl>
                                        <p:attrNameLst>
                                          <p:attrName>ppt_w</p:attrName>
                                        </p:attrNameLst>
                                      </p:cBhvr>
                                      <p:tavLst>
                                        <p:tav tm="0">
                                          <p:val>
                                            <p:strVal val="ppt_w"/>
                                          </p:val>
                                        </p:tav>
                                        <p:tav tm="100000">
                                          <p:val>
                                            <p:fltVal val="0"/>
                                          </p:val>
                                        </p:tav>
                                      </p:tavLst>
                                    </p:anim>
                                    <p:anim calcmode="lin" valueType="num">
                                      <p:cBhvr>
                                        <p:cTn id="233" dur="500"/>
                                        <p:tgtEl>
                                          <p:spTgt spid="21"/>
                                        </p:tgtEl>
                                        <p:attrNameLst>
                                          <p:attrName>ppt_h</p:attrName>
                                        </p:attrNameLst>
                                      </p:cBhvr>
                                      <p:tavLst>
                                        <p:tav tm="0">
                                          <p:val>
                                            <p:strVal val="ppt_h"/>
                                          </p:val>
                                        </p:tav>
                                        <p:tav tm="100000">
                                          <p:val>
                                            <p:fltVal val="0"/>
                                          </p:val>
                                        </p:tav>
                                      </p:tavLst>
                                    </p:anim>
                                    <p:animEffect transition="out" filter="fade">
                                      <p:cBhvr>
                                        <p:cTn id="234" dur="500"/>
                                        <p:tgtEl>
                                          <p:spTgt spid="21"/>
                                        </p:tgtEl>
                                      </p:cBhvr>
                                    </p:animEffect>
                                    <p:set>
                                      <p:cBhvr>
                                        <p:cTn id="235" dur="1" fill="hold">
                                          <p:stCondLst>
                                            <p:cond delay="499"/>
                                          </p:stCondLst>
                                        </p:cTn>
                                        <p:tgtEl>
                                          <p:spTgt spid="21"/>
                                        </p:tgtEl>
                                        <p:attrNameLst>
                                          <p:attrName>style.visibility</p:attrName>
                                        </p:attrNameLst>
                                      </p:cBhvr>
                                      <p:to>
                                        <p:strVal val="hidden"/>
                                      </p:to>
                                    </p:set>
                                  </p:childTnLst>
                                </p:cTn>
                              </p:par>
                              <p:par>
                                <p:cTn id="236" presetID="53" presetClass="exit" presetSubtype="32" fill="hold" nodeType="withEffect">
                                  <p:stCondLst>
                                    <p:cond delay="0"/>
                                  </p:stCondLst>
                                  <p:childTnLst>
                                    <p:anim calcmode="lin" valueType="num">
                                      <p:cBhvr>
                                        <p:cTn id="237" dur="500"/>
                                        <p:tgtEl>
                                          <p:spTgt spid="23"/>
                                        </p:tgtEl>
                                        <p:attrNameLst>
                                          <p:attrName>ppt_w</p:attrName>
                                        </p:attrNameLst>
                                      </p:cBhvr>
                                      <p:tavLst>
                                        <p:tav tm="0">
                                          <p:val>
                                            <p:strVal val="ppt_w"/>
                                          </p:val>
                                        </p:tav>
                                        <p:tav tm="100000">
                                          <p:val>
                                            <p:fltVal val="0"/>
                                          </p:val>
                                        </p:tav>
                                      </p:tavLst>
                                    </p:anim>
                                    <p:anim calcmode="lin" valueType="num">
                                      <p:cBhvr>
                                        <p:cTn id="238" dur="500"/>
                                        <p:tgtEl>
                                          <p:spTgt spid="23"/>
                                        </p:tgtEl>
                                        <p:attrNameLst>
                                          <p:attrName>ppt_h</p:attrName>
                                        </p:attrNameLst>
                                      </p:cBhvr>
                                      <p:tavLst>
                                        <p:tav tm="0">
                                          <p:val>
                                            <p:strVal val="ppt_h"/>
                                          </p:val>
                                        </p:tav>
                                        <p:tav tm="100000">
                                          <p:val>
                                            <p:fltVal val="0"/>
                                          </p:val>
                                        </p:tav>
                                      </p:tavLst>
                                    </p:anim>
                                    <p:animEffect transition="out" filter="fade">
                                      <p:cBhvr>
                                        <p:cTn id="239" dur="500"/>
                                        <p:tgtEl>
                                          <p:spTgt spid="23"/>
                                        </p:tgtEl>
                                      </p:cBhvr>
                                    </p:animEffect>
                                    <p:set>
                                      <p:cBhvr>
                                        <p:cTn id="240" dur="1" fill="hold">
                                          <p:stCondLst>
                                            <p:cond delay="499"/>
                                          </p:stCondLst>
                                        </p:cTn>
                                        <p:tgtEl>
                                          <p:spTgt spid="23"/>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42"/>
                                        </p:tgtEl>
                                        <p:attrNameLst>
                                          <p:attrName>style.visibility</p:attrName>
                                        </p:attrNameLst>
                                      </p:cBhvr>
                                      <p:to>
                                        <p:strVal val="visible"/>
                                      </p:to>
                                    </p:set>
                                    <p:anim calcmode="lin" valueType="num">
                                      <p:cBhvr additive="base">
                                        <p:cTn id="245" dur="500" fill="hold"/>
                                        <p:tgtEl>
                                          <p:spTgt spid="42"/>
                                        </p:tgtEl>
                                        <p:attrNameLst>
                                          <p:attrName>ppt_x</p:attrName>
                                        </p:attrNameLst>
                                      </p:cBhvr>
                                      <p:tavLst>
                                        <p:tav tm="0">
                                          <p:val>
                                            <p:strVal val="#ppt_x"/>
                                          </p:val>
                                        </p:tav>
                                        <p:tav tm="100000">
                                          <p:val>
                                            <p:strVal val="#ppt_x"/>
                                          </p:val>
                                        </p:tav>
                                      </p:tavLst>
                                    </p:anim>
                                    <p:anim calcmode="lin" valueType="num">
                                      <p:cBhvr additive="base">
                                        <p:cTn id="246" dur="500" fill="hold"/>
                                        <p:tgtEl>
                                          <p:spTgt spid="42"/>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50"/>
                                        </p:tgtEl>
                                        <p:attrNameLst>
                                          <p:attrName>style.visibility</p:attrName>
                                        </p:attrNameLst>
                                      </p:cBhvr>
                                      <p:to>
                                        <p:strVal val="visible"/>
                                      </p:to>
                                    </p:set>
                                    <p:anim calcmode="lin" valueType="num">
                                      <p:cBhvr additive="base">
                                        <p:cTn id="249" dur="500" fill="hold"/>
                                        <p:tgtEl>
                                          <p:spTgt spid="50"/>
                                        </p:tgtEl>
                                        <p:attrNameLst>
                                          <p:attrName>ppt_x</p:attrName>
                                        </p:attrNameLst>
                                      </p:cBhvr>
                                      <p:tavLst>
                                        <p:tav tm="0">
                                          <p:val>
                                            <p:strVal val="#ppt_x"/>
                                          </p:val>
                                        </p:tav>
                                        <p:tav tm="100000">
                                          <p:val>
                                            <p:strVal val="#ppt_x"/>
                                          </p:val>
                                        </p:tav>
                                      </p:tavLst>
                                    </p:anim>
                                    <p:anim calcmode="lin" valueType="num">
                                      <p:cBhvr additive="base">
                                        <p:cTn id="250" dur="500" fill="hold"/>
                                        <p:tgtEl>
                                          <p:spTgt spid="50"/>
                                        </p:tgtEl>
                                        <p:attrNameLst>
                                          <p:attrName>ppt_y</p:attrName>
                                        </p:attrNameLst>
                                      </p:cBhvr>
                                      <p:tavLst>
                                        <p:tav tm="0">
                                          <p:val>
                                            <p:strVal val="1+#ppt_h/2"/>
                                          </p:val>
                                        </p:tav>
                                        <p:tav tm="100000">
                                          <p:val>
                                            <p:strVal val="#ppt_y"/>
                                          </p:val>
                                        </p:tav>
                                      </p:tavLst>
                                    </p:anim>
                                  </p:childTnLst>
                                </p:cTn>
                              </p:par>
                              <p:par>
                                <p:cTn id="251" presetID="2" presetClass="entr" presetSubtype="4" fill="hold" nodeType="withEffect">
                                  <p:stCondLst>
                                    <p:cond delay="0"/>
                                  </p:stCondLst>
                                  <p:childTnLst>
                                    <p:set>
                                      <p:cBhvr>
                                        <p:cTn id="252" dur="1" fill="hold">
                                          <p:stCondLst>
                                            <p:cond delay="0"/>
                                          </p:stCondLst>
                                        </p:cTn>
                                        <p:tgtEl>
                                          <p:spTgt spid="66"/>
                                        </p:tgtEl>
                                        <p:attrNameLst>
                                          <p:attrName>style.visibility</p:attrName>
                                        </p:attrNameLst>
                                      </p:cBhvr>
                                      <p:to>
                                        <p:strVal val="visible"/>
                                      </p:to>
                                    </p:set>
                                    <p:anim calcmode="lin" valueType="num">
                                      <p:cBhvr additive="base">
                                        <p:cTn id="253" dur="500" fill="hold"/>
                                        <p:tgtEl>
                                          <p:spTgt spid="66"/>
                                        </p:tgtEl>
                                        <p:attrNameLst>
                                          <p:attrName>ppt_x</p:attrName>
                                        </p:attrNameLst>
                                      </p:cBhvr>
                                      <p:tavLst>
                                        <p:tav tm="0">
                                          <p:val>
                                            <p:strVal val="#ppt_x"/>
                                          </p:val>
                                        </p:tav>
                                        <p:tav tm="100000">
                                          <p:val>
                                            <p:strVal val="#ppt_x"/>
                                          </p:val>
                                        </p:tav>
                                      </p:tavLst>
                                    </p:anim>
                                    <p:anim calcmode="lin" valueType="num">
                                      <p:cBhvr additive="base">
                                        <p:cTn id="25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53" presetClass="entr" presetSubtype="16" fill="hold" grpId="0" nodeType="clickEffect">
                                  <p:stCondLst>
                                    <p:cond delay="0"/>
                                  </p:stCondLst>
                                  <p:childTnLst>
                                    <p:set>
                                      <p:cBhvr>
                                        <p:cTn id="258" dur="1" fill="hold">
                                          <p:stCondLst>
                                            <p:cond delay="0"/>
                                          </p:stCondLst>
                                        </p:cTn>
                                        <p:tgtEl>
                                          <p:spTgt spid="55"/>
                                        </p:tgtEl>
                                        <p:attrNameLst>
                                          <p:attrName>style.visibility</p:attrName>
                                        </p:attrNameLst>
                                      </p:cBhvr>
                                      <p:to>
                                        <p:strVal val="visible"/>
                                      </p:to>
                                    </p:set>
                                    <p:anim calcmode="lin" valueType="num">
                                      <p:cBhvr>
                                        <p:cTn id="259" dur="500" fill="hold"/>
                                        <p:tgtEl>
                                          <p:spTgt spid="55"/>
                                        </p:tgtEl>
                                        <p:attrNameLst>
                                          <p:attrName>ppt_w</p:attrName>
                                        </p:attrNameLst>
                                      </p:cBhvr>
                                      <p:tavLst>
                                        <p:tav tm="0">
                                          <p:val>
                                            <p:fltVal val="0"/>
                                          </p:val>
                                        </p:tav>
                                        <p:tav tm="100000">
                                          <p:val>
                                            <p:strVal val="#ppt_w"/>
                                          </p:val>
                                        </p:tav>
                                      </p:tavLst>
                                    </p:anim>
                                    <p:anim calcmode="lin" valueType="num">
                                      <p:cBhvr>
                                        <p:cTn id="260" dur="500" fill="hold"/>
                                        <p:tgtEl>
                                          <p:spTgt spid="55"/>
                                        </p:tgtEl>
                                        <p:attrNameLst>
                                          <p:attrName>ppt_h</p:attrName>
                                        </p:attrNameLst>
                                      </p:cBhvr>
                                      <p:tavLst>
                                        <p:tav tm="0">
                                          <p:val>
                                            <p:fltVal val="0"/>
                                          </p:val>
                                        </p:tav>
                                        <p:tav tm="100000">
                                          <p:val>
                                            <p:strVal val="#ppt_h"/>
                                          </p:val>
                                        </p:tav>
                                      </p:tavLst>
                                    </p:anim>
                                    <p:animEffect transition="in" filter="fade">
                                      <p:cBhvr>
                                        <p:cTn id="261" dur="500"/>
                                        <p:tgtEl>
                                          <p:spTgt spid="55"/>
                                        </p:tgtEl>
                                      </p:cBhvr>
                                    </p:animEffect>
                                  </p:childTnLst>
                                </p:cTn>
                              </p:par>
                              <p:par>
                                <p:cTn id="262" presetID="53" presetClass="entr" presetSubtype="16" fill="hold" nodeType="withEffect">
                                  <p:stCondLst>
                                    <p:cond delay="0"/>
                                  </p:stCondLst>
                                  <p:childTnLst>
                                    <p:set>
                                      <p:cBhvr>
                                        <p:cTn id="263" dur="1" fill="hold">
                                          <p:stCondLst>
                                            <p:cond delay="0"/>
                                          </p:stCondLst>
                                        </p:cTn>
                                        <p:tgtEl>
                                          <p:spTgt spid="25"/>
                                        </p:tgtEl>
                                        <p:attrNameLst>
                                          <p:attrName>style.visibility</p:attrName>
                                        </p:attrNameLst>
                                      </p:cBhvr>
                                      <p:to>
                                        <p:strVal val="visible"/>
                                      </p:to>
                                    </p:set>
                                    <p:anim calcmode="lin" valueType="num">
                                      <p:cBhvr>
                                        <p:cTn id="264" dur="500" fill="hold"/>
                                        <p:tgtEl>
                                          <p:spTgt spid="25"/>
                                        </p:tgtEl>
                                        <p:attrNameLst>
                                          <p:attrName>ppt_w</p:attrName>
                                        </p:attrNameLst>
                                      </p:cBhvr>
                                      <p:tavLst>
                                        <p:tav tm="0">
                                          <p:val>
                                            <p:fltVal val="0"/>
                                          </p:val>
                                        </p:tav>
                                        <p:tav tm="100000">
                                          <p:val>
                                            <p:strVal val="#ppt_w"/>
                                          </p:val>
                                        </p:tav>
                                      </p:tavLst>
                                    </p:anim>
                                    <p:anim calcmode="lin" valueType="num">
                                      <p:cBhvr>
                                        <p:cTn id="265" dur="500" fill="hold"/>
                                        <p:tgtEl>
                                          <p:spTgt spid="25"/>
                                        </p:tgtEl>
                                        <p:attrNameLst>
                                          <p:attrName>ppt_h</p:attrName>
                                        </p:attrNameLst>
                                      </p:cBhvr>
                                      <p:tavLst>
                                        <p:tav tm="0">
                                          <p:val>
                                            <p:fltVal val="0"/>
                                          </p:val>
                                        </p:tav>
                                        <p:tav tm="100000">
                                          <p:val>
                                            <p:strVal val="#ppt_h"/>
                                          </p:val>
                                        </p:tav>
                                      </p:tavLst>
                                    </p:anim>
                                    <p:animEffect transition="in" filter="fade">
                                      <p:cBhvr>
                                        <p:cTn id="266" dur="500"/>
                                        <p:tgtEl>
                                          <p:spTgt spid="25"/>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xit" presetSubtype="32" fill="hold" grpId="1" nodeType="clickEffect">
                                  <p:stCondLst>
                                    <p:cond delay="0"/>
                                  </p:stCondLst>
                                  <p:childTnLst>
                                    <p:anim calcmode="lin" valueType="num">
                                      <p:cBhvr>
                                        <p:cTn id="270" dur="500"/>
                                        <p:tgtEl>
                                          <p:spTgt spid="42"/>
                                        </p:tgtEl>
                                        <p:attrNameLst>
                                          <p:attrName>ppt_w</p:attrName>
                                        </p:attrNameLst>
                                      </p:cBhvr>
                                      <p:tavLst>
                                        <p:tav tm="0">
                                          <p:val>
                                            <p:strVal val="ppt_w"/>
                                          </p:val>
                                        </p:tav>
                                        <p:tav tm="100000">
                                          <p:val>
                                            <p:fltVal val="0"/>
                                          </p:val>
                                        </p:tav>
                                      </p:tavLst>
                                    </p:anim>
                                    <p:anim calcmode="lin" valueType="num">
                                      <p:cBhvr>
                                        <p:cTn id="271" dur="500"/>
                                        <p:tgtEl>
                                          <p:spTgt spid="42"/>
                                        </p:tgtEl>
                                        <p:attrNameLst>
                                          <p:attrName>ppt_h</p:attrName>
                                        </p:attrNameLst>
                                      </p:cBhvr>
                                      <p:tavLst>
                                        <p:tav tm="0">
                                          <p:val>
                                            <p:strVal val="ppt_h"/>
                                          </p:val>
                                        </p:tav>
                                        <p:tav tm="100000">
                                          <p:val>
                                            <p:fltVal val="0"/>
                                          </p:val>
                                        </p:tav>
                                      </p:tavLst>
                                    </p:anim>
                                    <p:animEffect transition="out" filter="fade">
                                      <p:cBhvr>
                                        <p:cTn id="272" dur="500"/>
                                        <p:tgtEl>
                                          <p:spTgt spid="42"/>
                                        </p:tgtEl>
                                      </p:cBhvr>
                                    </p:animEffect>
                                    <p:set>
                                      <p:cBhvr>
                                        <p:cTn id="273" dur="1" fill="hold">
                                          <p:stCondLst>
                                            <p:cond delay="499"/>
                                          </p:stCondLst>
                                        </p:cTn>
                                        <p:tgtEl>
                                          <p:spTgt spid="42"/>
                                        </p:tgtEl>
                                        <p:attrNameLst>
                                          <p:attrName>style.visibility</p:attrName>
                                        </p:attrNameLst>
                                      </p:cBhvr>
                                      <p:to>
                                        <p:strVal val="hidden"/>
                                      </p:to>
                                    </p:set>
                                  </p:childTnLst>
                                </p:cTn>
                              </p:par>
                              <p:par>
                                <p:cTn id="274" presetID="53" presetClass="exit" presetSubtype="32" fill="hold" grpId="1" nodeType="withEffect">
                                  <p:stCondLst>
                                    <p:cond delay="0"/>
                                  </p:stCondLst>
                                  <p:childTnLst>
                                    <p:anim calcmode="lin" valueType="num">
                                      <p:cBhvr>
                                        <p:cTn id="275" dur="500"/>
                                        <p:tgtEl>
                                          <p:spTgt spid="50"/>
                                        </p:tgtEl>
                                        <p:attrNameLst>
                                          <p:attrName>ppt_w</p:attrName>
                                        </p:attrNameLst>
                                      </p:cBhvr>
                                      <p:tavLst>
                                        <p:tav tm="0">
                                          <p:val>
                                            <p:strVal val="ppt_w"/>
                                          </p:val>
                                        </p:tav>
                                        <p:tav tm="100000">
                                          <p:val>
                                            <p:fltVal val="0"/>
                                          </p:val>
                                        </p:tav>
                                      </p:tavLst>
                                    </p:anim>
                                    <p:anim calcmode="lin" valueType="num">
                                      <p:cBhvr>
                                        <p:cTn id="276" dur="500"/>
                                        <p:tgtEl>
                                          <p:spTgt spid="50"/>
                                        </p:tgtEl>
                                        <p:attrNameLst>
                                          <p:attrName>ppt_h</p:attrName>
                                        </p:attrNameLst>
                                      </p:cBhvr>
                                      <p:tavLst>
                                        <p:tav tm="0">
                                          <p:val>
                                            <p:strVal val="ppt_h"/>
                                          </p:val>
                                        </p:tav>
                                        <p:tav tm="100000">
                                          <p:val>
                                            <p:fltVal val="0"/>
                                          </p:val>
                                        </p:tav>
                                      </p:tavLst>
                                    </p:anim>
                                    <p:animEffect transition="out" filter="fade">
                                      <p:cBhvr>
                                        <p:cTn id="277" dur="500"/>
                                        <p:tgtEl>
                                          <p:spTgt spid="50"/>
                                        </p:tgtEl>
                                      </p:cBhvr>
                                    </p:animEffect>
                                    <p:set>
                                      <p:cBhvr>
                                        <p:cTn id="278" dur="1" fill="hold">
                                          <p:stCondLst>
                                            <p:cond delay="499"/>
                                          </p:stCondLst>
                                        </p:cTn>
                                        <p:tgtEl>
                                          <p:spTgt spid="50"/>
                                        </p:tgtEl>
                                        <p:attrNameLst>
                                          <p:attrName>style.visibility</p:attrName>
                                        </p:attrNameLst>
                                      </p:cBhvr>
                                      <p:to>
                                        <p:strVal val="hidden"/>
                                      </p:to>
                                    </p:set>
                                  </p:childTnLst>
                                </p:cTn>
                              </p:par>
                              <p:par>
                                <p:cTn id="279" presetID="53" presetClass="exit" presetSubtype="32" fill="hold" nodeType="withEffect">
                                  <p:stCondLst>
                                    <p:cond delay="0"/>
                                  </p:stCondLst>
                                  <p:childTnLst>
                                    <p:anim calcmode="lin" valueType="num">
                                      <p:cBhvr>
                                        <p:cTn id="280" dur="500"/>
                                        <p:tgtEl>
                                          <p:spTgt spid="66"/>
                                        </p:tgtEl>
                                        <p:attrNameLst>
                                          <p:attrName>ppt_w</p:attrName>
                                        </p:attrNameLst>
                                      </p:cBhvr>
                                      <p:tavLst>
                                        <p:tav tm="0">
                                          <p:val>
                                            <p:strVal val="ppt_w"/>
                                          </p:val>
                                        </p:tav>
                                        <p:tav tm="100000">
                                          <p:val>
                                            <p:fltVal val="0"/>
                                          </p:val>
                                        </p:tav>
                                      </p:tavLst>
                                    </p:anim>
                                    <p:anim calcmode="lin" valueType="num">
                                      <p:cBhvr>
                                        <p:cTn id="281" dur="500"/>
                                        <p:tgtEl>
                                          <p:spTgt spid="66"/>
                                        </p:tgtEl>
                                        <p:attrNameLst>
                                          <p:attrName>ppt_h</p:attrName>
                                        </p:attrNameLst>
                                      </p:cBhvr>
                                      <p:tavLst>
                                        <p:tav tm="0">
                                          <p:val>
                                            <p:strVal val="ppt_h"/>
                                          </p:val>
                                        </p:tav>
                                        <p:tav tm="100000">
                                          <p:val>
                                            <p:fltVal val="0"/>
                                          </p:val>
                                        </p:tav>
                                      </p:tavLst>
                                    </p:anim>
                                    <p:animEffect transition="out" filter="fade">
                                      <p:cBhvr>
                                        <p:cTn id="282" dur="500"/>
                                        <p:tgtEl>
                                          <p:spTgt spid="66"/>
                                        </p:tgtEl>
                                      </p:cBhvr>
                                    </p:animEffect>
                                    <p:set>
                                      <p:cBhvr>
                                        <p:cTn id="283" dur="1" fill="hold">
                                          <p:stCondLst>
                                            <p:cond delay="499"/>
                                          </p:stCondLst>
                                        </p:cTn>
                                        <p:tgtEl>
                                          <p:spTgt spid="66"/>
                                        </p:tgtEl>
                                        <p:attrNameLst>
                                          <p:attrName>style.visibility</p:attrName>
                                        </p:attrNameLst>
                                      </p:cBhvr>
                                      <p:to>
                                        <p:strVal val="hidden"/>
                                      </p:to>
                                    </p:set>
                                  </p:childTnLst>
                                </p:cTn>
                              </p:par>
                              <p:par>
                                <p:cTn id="284" presetID="53" presetClass="exit" presetSubtype="32" fill="hold" nodeType="withEffect">
                                  <p:stCondLst>
                                    <p:cond delay="0"/>
                                  </p:stCondLst>
                                  <p:childTnLst>
                                    <p:anim calcmode="lin" valueType="num">
                                      <p:cBhvr>
                                        <p:cTn id="285" dur="500"/>
                                        <p:tgtEl>
                                          <p:spTgt spid="25"/>
                                        </p:tgtEl>
                                        <p:attrNameLst>
                                          <p:attrName>ppt_w</p:attrName>
                                        </p:attrNameLst>
                                      </p:cBhvr>
                                      <p:tavLst>
                                        <p:tav tm="0">
                                          <p:val>
                                            <p:strVal val="ppt_w"/>
                                          </p:val>
                                        </p:tav>
                                        <p:tav tm="100000">
                                          <p:val>
                                            <p:fltVal val="0"/>
                                          </p:val>
                                        </p:tav>
                                      </p:tavLst>
                                    </p:anim>
                                    <p:anim calcmode="lin" valueType="num">
                                      <p:cBhvr>
                                        <p:cTn id="286" dur="500"/>
                                        <p:tgtEl>
                                          <p:spTgt spid="25"/>
                                        </p:tgtEl>
                                        <p:attrNameLst>
                                          <p:attrName>ppt_h</p:attrName>
                                        </p:attrNameLst>
                                      </p:cBhvr>
                                      <p:tavLst>
                                        <p:tav tm="0">
                                          <p:val>
                                            <p:strVal val="ppt_h"/>
                                          </p:val>
                                        </p:tav>
                                        <p:tav tm="100000">
                                          <p:val>
                                            <p:fltVal val="0"/>
                                          </p:val>
                                        </p:tav>
                                      </p:tavLst>
                                    </p:anim>
                                    <p:animEffect transition="out" filter="fade">
                                      <p:cBhvr>
                                        <p:cTn id="287" dur="500"/>
                                        <p:tgtEl>
                                          <p:spTgt spid="25"/>
                                        </p:tgtEl>
                                      </p:cBhvr>
                                    </p:animEffect>
                                    <p:set>
                                      <p:cBhvr>
                                        <p:cTn id="288" dur="1" fill="hold">
                                          <p:stCondLst>
                                            <p:cond delay="499"/>
                                          </p:stCondLst>
                                        </p:cTn>
                                        <p:tgtEl>
                                          <p:spTgt spid="25"/>
                                        </p:tgtEl>
                                        <p:attrNameLst>
                                          <p:attrName>style.visibility</p:attrName>
                                        </p:attrNameLst>
                                      </p:cBhvr>
                                      <p:to>
                                        <p:strVal val="hidden"/>
                                      </p:to>
                                    </p:set>
                                  </p:childTnLst>
                                </p:cTn>
                              </p:par>
                              <p:par>
                                <p:cTn id="289" presetID="53" presetClass="exit" presetSubtype="32" fill="hold" grpId="1" nodeType="withEffect">
                                  <p:stCondLst>
                                    <p:cond delay="0"/>
                                  </p:stCondLst>
                                  <p:childTnLst>
                                    <p:anim calcmode="lin" valueType="num">
                                      <p:cBhvr>
                                        <p:cTn id="290" dur="500"/>
                                        <p:tgtEl>
                                          <p:spTgt spid="55"/>
                                        </p:tgtEl>
                                        <p:attrNameLst>
                                          <p:attrName>ppt_w</p:attrName>
                                        </p:attrNameLst>
                                      </p:cBhvr>
                                      <p:tavLst>
                                        <p:tav tm="0">
                                          <p:val>
                                            <p:strVal val="ppt_w"/>
                                          </p:val>
                                        </p:tav>
                                        <p:tav tm="100000">
                                          <p:val>
                                            <p:fltVal val="0"/>
                                          </p:val>
                                        </p:tav>
                                      </p:tavLst>
                                    </p:anim>
                                    <p:anim calcmode="lin" valueType="num">
                                      <p:cBhvr>
                                        <p:cTn id="291" dur="500"/>
                                        <p:tgtEl>
                                          <p:spTgt spid="55"/>
                                        </p:tgtEl>
                                        <p:attrNameLst>
                                          <p:attrName>ppt_h</p:attrName>
                                        </p:attrNameLst>
                                      </p:cBhvr>
                                      <p:tavLst>
                                        <p:tav tm="0">
                                          <p:val>
                                            <p:strVal val="ppt_h"/>
                                          </p:val>
                                        </p:tav>
                                        <p:tav tm="100000">
                                          <p:val>
                                            <p:fltVal val="0"/>
                                          </p:val>
                                        </p:tav>
                                      </p:tavLst>
                                    </p:anim>
                                    <p:animEffect transition="out" filter="fade">
                                      <p:cBhvr>
                                        <p:cTn id="292" dur="500"/>
                                        <p:tgtEl>
                                          <p:spTgt spid="55"/>
                                        </p:tgtEl>
                                      </p:cBhvr>
                                    </p:animEffect>
                                    <p:set>
                                      <p:cBhvr>
                                        <p:cTn id="293" dur="1" fill="hold">
                                          <p:stCondLst>
                                            <p:cond delay="499"/>
                                          </p:stCondLst>
                                        </p:cTn>
                                        <p:tgtEl>
                                          <p:spTgt spid="55"/>
                                        </p:tgtEl>
                                        <p:attrNameLst>
                                          <p:attrName>style.visibility</p:attrName>
                                        </p:attrNameLst>
                                      </p:cBhvr>
                                      <p:to>
                                        <p:strVal val="hidden"/>
                                      </p:to>
                                    </p:set>
                                  </p:childTnLst>
                                </p:cTn>
                              </p:par>
                            </p:childTnLst>
                          </p:cTn>
                        </p:par>
                      </p:childTnLst>
                    </p:cTn>
                  </p:par>
                  <p:par>
                    <p:cTn id="294" fill="hold">
                      <p:stCondLst>
                        <p:cond delay="indefinite"/>
                      </p:stCondLst>
                      <p:childTnLst>
                        <p:par>
                          <p:cTn id="295" fill="hold">
                            <p:stCondLst>
                              <p:cond delay="0"/>
                            </p:stCondLst>
                            <p:childTnLst>
                              <p:par>
                                <p:cTn id="296" presetID="2" presetClass="entr" presetSubtype="4" fill="hold" grpId="0" nodeType="clickEffect">
                                  <p:stCondLst>
                                    <p:cond delay="0"/>
                                  </p:stCondLst>
                                  <p:childTnLst>
                                    <p:set>
                                      <p:cBhvr>
                                        <p:cTn id="297" dur="1" fill="hold">
                                          <p:stCondLst>
                                            <p:cond delay="0"/>
                                          </p:stCondLst>
                                        </p:cTn>
                                        <p:tgtEl>
                                          <p:spTgt spid="43"/>
                                        </p:tgtEl>
                                        <p:attrNameLst>
                                          <p:attrName>style.visibility</p:attrName>
                                        </p:attrNameLst>
                                      </p:cBhvr>
                                      <p:to>
                                        <p:strVal val="visible"/>
                                      </p:to>
                                    </p:set>
                                    <p:anim calcmode="lin" valueType="num">
                                      <p:cBhvr additive="base">
                                        <p:cTn id="298" dur="500" fill="hold"/>
                                        <p:tgtEl>
                                          <p:spTgt spid="43"/>
                                        </p:tgtEl>
                                        <p:attrNameLst>
                                          <p:attrName>ppt_x</p:attrName>
                                        </p:attrNameLst>
                                      </p:cBhvr>
                                      <p:tavLst>
                                        <p:tav tm="0">
                                          <p:val>
                                            <p:strVal val="#ppt_x"/>
                                          </p:val>
                                        </p:tav>
                                        <p:tav tm="100000">
                                          <p:val>
                                            <p:strVal val="#ppt_x"/>
                                          </p:val>
                                        </p:tav>
                                      </p:tavLst>
                                    </p:anim>
                                    <p:anim calcmode="lin" valueType="num">
                                      <p:cBhvr additive="base">
                                        <p:cTn id="299" dur="500" fill="hold"/>
                                        <p:tgtEl>
                                          <p:spTgt spid="43"/>
                                        </p:tgtEl>
                                        <p:attrNameLst>
                                          <p:attrName>ppt_y</p:attrName>
                                        </p:attrNameLst>
                                      </p:cBhvr>
                                      <p:tavLst>
                                        <p:tav tm="0">
                                          <p:val>
                                            <p:strVal val="1+#ppt_h/2"/>
                                          </p:val>
                                        </p:tav>
                                        <p:tav tm="100000">
                                          <p:val>
                                            <p:strVal val="#ppt_y"/>
                                          </p:val>
                                        </p:tav>
                                      </p:tavLst>
                                    </p:anim>
                                  </p:childTnLst>
                                </p:cTn>
                              </p:par>
                              <p:par>
                                <p:cTn id="300" presetID="2" presetClass="entr" presetSubtype="4" fill="hold" grpId="0" nodeType="withEffect">
                                  <p:stCondLst>
                                    <p:cond delay="0"/>
                                  </p:stCondLst>
                                  <p:childTnLst>
                                    <p:set>
                                      <p:cBhvr>
                                        <p:cTn id="301" dur="1" fill="hold">
                                          <p:stCondLst>
                                            <p:cond delay="0"/>
                                          </p:stCondLst>
                                        </p:cTn>
                                        <p:tgtEl>
                                          <p:spTgt spid="46"/>
                                        </p:tgtEl>
                                        <p:attrNameLst>
                                          <p:attrName>style.visibility</p:attrName>
                                        </p:attrNameLst>
                                      </p:cBhvr>
                                      <p:to>
                                        <p:strVal val="visible"/>
                                      </p:to>
                                    </p:set>
                                    <p:anim calcmode="lin" valueType="num">
                                      <p:cBhvr additive="base">
                                        <p:cTn id="302" dur="500" fill="hold"/>
                                        <p:tgtEl>
                                          <p:spTgt spid="46"/>
                                        </p:tgtEl>
                                        <p:attrNameLst>
                                          <p:attrName>ppt_x</p:attrName>
                                        </p:attrNameLst>
                                      </p:cBhvr>
                                      <p:tavLst>
                                        <p:tav tm="0">
                                          <p:val>
                                            <p:strVal val="#ppt_x"/>
                                          </p:val>
                                        </p:tav>
                                        <p:tav tm="100000">
                                          <p:val>
                                            <p:strVal val="#ppt_x"/>
                                          </p:val>
                                        </p:tav>
                                      </p:tavLst>
                                    </p:anim>
                                    <p:anim calcmode="lin" valueType="num">
                                      <p:cBhvr additive="base">
                                        <p:cTn id="303" dur="500" fill="hold"/>
                                        <p:tgtEl>
                                          <p:spTgt spid="46"/>
                                        </p:tgtEl>
                                        <p:attrNameLst>
                                          <p:attrName>ppt_y</p:attrName>
                                        </p:attrNameLst>
                                      </p:cBhvr>
                                      <p:tavLst>
                                        <p:tav tm="0">
                                          <p:val>
                                            <p:strVal val="1+#ppt_h/2"/>
                                          </p:val>
                                        </p:tav>
                                        <p:tav tm="100000">
                                          <p:val>
                                            <p:strVal val="#ppt_y"/>
                                          </p:val>
                                        </p:tav>
                                      </p:tavLst>
                                    </p:anim>
                                  </p:childTnLst>
                                </p:cTn>
                              </p:par>
                              <p:par>
                                <p:cTn id="304" presetID="2" presetClass="entr" presetSubtype="4" fill="hold" nodeType="withEffect">
                                  <p:stCondLst>
                                    <p:cond delay="0"/>
                                  </p:stCondLst>
                                  <p:childTnLst>
                                    <p:set>
                                      <p:cBhvr>
                                        <p:cTn id="305" dur="1" fill="hold">
                                          <p:stCondLst>
                                            <p:cond delay="0"/>
                                          </p:stCondLst>
                                        </p:cTn>
                                        <p:tgtEl>
                                          <p:spTgt spid="67"/>
                                        </p:tgtEl>
                                        <p:attrNameLst>
                                          <p:attrName>style.visibility</p:attrName>
                                        </p:attrNameLst>
                                      </p:cBhvr>
                                      <p:to>
                                        <p:strVal val="visible"/>
                                      </p:to>
                                    </p:set>
                                    <p:anim calcmode="lin" valueType="num">
                                      <p:cBhvr additive="base">
                                        <p:cTn id="306" dur="500" fill="hold"/>
                                        <p:tgtEl>
                                          <p:spTgt spid="67"/>
                                        </p:tgtEl>
                                        <p:attrNameLst>
                                          <p:attrName>ppt_x</p:attrName>
                                        </p:attrNameLst>
                                      </p:cBhvr>
                                      <p:tavLst>
                                        <p:tav tm="0">
                                          <p:val>
                                            <p:strVal val="#ppt_x"/>
                                          </p:val>
                                        </p:tav>
                                        <p:tav tm="100000">
                                          <p:val>
                                            <p:strVal val="#ppt_x"/>
                                          </p:val>
                                        </p:tav>
                                      </p:tavLst>
                                    </p:anim>
                                    <p:anim calcmode="lin" valueType="num">
                                      <p:cBhvr additive="base">
                                        <p:cTn id="307"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08" fill="hold">
                      <p:stCondLst>
                        <p:cond delay="indefinite"/>
                      </p:stCondLst>
                      <p:childTnLst>
                        <p:par>
                          <p:cTn id="309" fill="hold">
                            <p:stCondLst>
                              <p:cond delay="0"/>
                            </p:stCondLst>
                            <p:childTnLst>
                              <p:par>
                                <p:cTn id="310" presetID="53" presetClass="entr" presetSubtype="16" fill="hold" grpId="0" nodeType="clickEffect">
                                  <p:stCondLst>
                                    <p:cond delay="0"/>
                                  </p:stCondLst>
                                  <p:childTnLst>
                                    <p:set>
                                      <p:cBhvr>
                                        <p:cTn id="311" dur="1" fill="hold">
                                          <p:stCondLst>
                                            <p:cond delay="0"/>
                                          </p:stCondLst>
                                        </p:cTn>
                                        <p:tgtEl>
                                          <p:spTgt spid="56"/>
                                        </p:tgtEl>
                                        <p:attrNameLst>
                                          <p:attrName>style.visibility</p:attrName>
                                        </p:attrNameLst>
                                      </p:cBhvr>
                                      <p:to>
                                        <p:strVal val="visible"/>
                                      </p:to>
                                    </p:set>
                                    <p:anim calcmode="lin" valueType="num">
                                      <p:cBhvr>
                                        <p:cTn id="312" dur="500" fill="hold"/>
                                        <p:tgtEl>
                                          <p:spTgt spid="56"/>
                                        </p:tgtEl>
                                        <p:attrNameLst>
                                          <p:attrName>ppt_w</p:attrName>
                                        </p:attrNameLst>
                                      </p:cBhvr>
                                      <p:tavLst>
                                        <p:tav tm="0">
                                          <p:val>
                                            <p:fltVal val="0"/>
                                          </p:val>
                                        </p:tav>
                                        <p:tav tm="100000">
                                          <p:val>
                                            <p:strVal val="#ppt_w"/>
                                          </p:val>
                                        </p:tav>
                                      </p:tavLst>
                                    </p:anim>
                                    <p:anim calcmode="lin" valueType="num">
                                      <p:cBhvr>
                                        <p:cTn id="313" dur="500" fill="hold"/>
                                        <p:tgtEl>
                                          <p:spTgt spid="56"/>
                                        </p:tgtEl>
                                        <p:attrNameLst>
                                          <p:attrName>ppt_h</p:attrName>
                                        </p:attrNameLst>
                                      </p:cBhvr>
                                      <p:tavLst>
                                        <p:tav tm="0">
                                          <p:val>
                                            <p:fltVal val="0"/>
                                          </p:val>
                                        </p:tav>
                                        <p:tav tm="100000">
                                          <p:val>
                                            <p:strVal val="#ppt_h"/>
                                          </p:val>
                                        </p:tav>
                                      </p:tavLst>
                                    </p:anim>
                                    <p:animEffect transition="in" filter="fade">
                                      <p:cBhvr>
                                        <p:cTn id="314" dur="500"/>
                                        <p:tgtEl>
                                          <p:spTgt spid="56"/>
                                        </p:tgtEl>
                                      </p:cBhvr>
                                    </p:animEffect>
                                  </p:childTnLst>
                                </p:cTn>
                              </p:par>
                              <p:par>
                                <p:cTn id="315" presetID="53" presetClass="entr" presetSubtype="16" fill="hold" nodeType="withEffect">
                                  <p:stCondLst>
                                    <p:cond delay="0"/>
                                  </p:stCondLst>
                                  <p:childTnLst>
                                    <p:set>
                                      <p:cBhvr>
                                        <p:cTn id="316" dur="1" fill="hold">
                                          <p:stCondLst>
                                            <p:cond delay="0"/>
                                          </p:stCondLst>
                                        </p:cTn>
                                        <p:tgtEl>
                                          <p:spTgt spid="27"/>
                                        </p:tgtEl>
                                        <p:attrNameLst>
                                          <p:attrName>style.visibility</p:attrName>
                                        </p:attrNameLst>
                                      </p:cBhvr>
                                      <p:to>
                                        <p:strVal val="visible"/>
                                      </p:to>
                                    </p:set>
                                    <p:anim calcmode="lin" valueType="num">
                                      <p:cBhvr>
                                        <p:cTn id="317" dur="500" fill="hold"/>
                                        <p:tgtEl>
                                          <p:spTgt spid="27"/>
                                        </p:tgtEl>
                                        <p:attrNameLst>
                                          <p:attrName>ppt_w</p:attrName>
                                        </p:attrNameLst>
                                      </p:cBhvr>
                                      <p:tavLst>
                                        <p:tav tm="0">
                                          <p:val>
                                            <p:fltVal val="0"/>
                                          </p:val>
                                        </p:tav>
                                        <p:tav tm="100000">
                                          <p:val>
                                            <p:strVal val="#ppt_w"/>
                                          </p:val>
                                        </p:tav>
                                      </p:tavLst>
                                    </p:anim>
                                    <p:anim calcmode="lin" valueType="num">
                                      <p:cBhvr>
                                        <p:cTn id="318" dur="500" fill="hold"/>
                                        <p:tgtEl>
                                          <p:spTgt spid="27"/>
                                        </p:tgtEl>
                                        <p:attrNameLst>
                                          <p:attrName>ppt_h</p:attrName>
                                        </p:attrNameLst>
                                      </p:cBhvr>
                                      <p:tavLst>
                                        <p:tav tm="0">
                                          <p:val>
                                            <p:fltVal val="0"/>
                                          </p:val>
                                        </p:tav>
                                        <p:tav tm="100000">
                                          <p:val>
                                            <p:strVal val="#ppt_h"/>
                                          </p:val>
                                        </p:tav>
                                      </p:tavLst>
                                    </p:anim>
                                    <p:animEffect transition="in" filter="fade">
                                      <p:cBhvr>
                                        <p:cTn id="319" dur="500"/>
                                        <p:tgtEl>
                                          <p:spTgt spid="27"/>
                                        </p:tgtEl>
                                      </p:cBhvr>
                                    </p:animEffect>
                                  </p:childTnLst>
                                </p:cTn>
                              </p:par>
                            </p:childTnLst>
                          </p:cTn>
                        </p:par>
                      </p:childTnLst>
                    </p:cTn>
                  </p:par>
                  <p:par>
                    <p:cTn id="320" fill="hold">
                      <p:stCondLst>
                        <p:cond delay="indefinite"/>
                      </p:stCondLst>
                      <p:childTnLst>
                        <p:par>
                          <p:cTn id="321" fill="hold">
                            <p:stCondLst>
                              <p:cond delay="0"/>
                            </p:stCondLst>
                            <p:childTnLst>
                              <p:par>
                                <p:cTn id="322" presetID="53" presetClass="exit" presetSubtype="32" fill="hold" grpId="1" nodeType="clickEffect">
                                  <p:stCondLst>
                                    <p:cond delay="0"/>
                                  </p:stCondLst>
                                  <p:childTnLst>
                                    <p:anim calcmode="lin" valueType="num">
                                      <p:cBhvr>
                                        <p:cTn id="323" dur="500"/>
                                        <p:tgtEl>
                                          <p:spTgt spid="43"/>
                                        </p:tgtEl>
                                        <p:attrNameLst>
                                          <p:attrName>ppt_w</p:attrName>
                                        </p:attrNameLst>
                                      </p:cBhvr>
                                      <p:tavLst>
                                        <p:tav tm="0">
                                          <p:val>
                                            <p:strVal val="ppt_w"/>
                                          </p:val>
                                        </p:tav>
                                        <p:tav tm="100000">
                                          <p:val>
                                            <p:fltVal val="0"/>
                                          </p:val>
                                        </p:tav>
                                      </p:tavLst>
                                    </p:anim>
                                    <p:anim calcmode="lin" valueType="num">
                                      <p:cBhvr>
                                        <p:cTn id="324" dur="500"/>
                                        <p:tgtEl>
                                          <p:spTgt spid="43"/>
                                        </p:tgtEl>
                                        <p:attrNameLst>
                                          <p:attrName>ppt_h</p:attrName>
                                        </p:attrNameLst>
                                      </p:cBhvr>
                                      <p:tavLst>
                                        <p:tav tm="0">
                                          <p:val>
                                            <p:strVal val="ppt_h"/>
                                          </p:val>
                                        </p:tav>
                                        <p:tav tm="100000">
                                          <p:val>
                                            <p:fltVal val="0"/>
                                          </p:val>
                                        </p:tav>
                                      </p:tavLst>
                                    </p:anim>
                                    <p:animEffect transition="out" filter="fade">
                                      <p:cBhvr>
                                        <p:cTn id="325" dur="500"/>
                                        <p:tgtEl>
                                          <p:spTgt spid="43"/>
                                        </p:tgtEl>
                                      </p:cBhvr>
                                    </p:animEffect>
                                    <p:set>
                                      <p:cBhvr>
                                        <p:cTn id="326" dur="1" fill="hold">
                                          <p:stCondLst>
                                            <p:cond delay="499"/>
                                          </p:stCondLst>
                                        </p:cTn>
                                        <p:tgtEl>
                                          <p:spTgt spid="43"/>
                                        </p:tgtEl>
                                        <p:attrNameLst>
                                          <p:attrName>style.visibility</p:attrName>
                                        </p:attrNameLst>
                                      </p:cBhvr>
                                      <p:to>
                                        <p:strVal val="hidden"/>
                                      </p:to>
                                    </p:set>
                                  </p:childTnLst>
                                </p:cTn>
                              </p:par>
                              <p:par>
                                <p:cTn id="327" presetID="53" presetClass="exit" presetSubtype="32" fill="hold" grpId="1" nodeType="withEffect">
                                  <p:stCondLst>
                                    <p:cond delay="0"/>
                                  </p:stCondLst>
                                  <p:childTnLst>
                                    <p:anim calcmode="lin" valueType="num">
                                      <p:cBhvr>
                                        <p:cTn id="328" dur="500"/>
                                        <p:tgtEl>
                                          <p:spTgt spid="46"/>
                                        </p:tgtEl>
                                        <p:attrNameLst>
                                          <p:attrName>ppt_w</p:attrName>
                                        </p:attrNameLst>
                                      </p:cBhvr>
                                      <p:tavLst>
                                        <p:tav tm="0">
                                          <p:val>
                                            <p:strVal val="ppt_w"/>
                                          </p:val>
                                        </p:tav>
                                        <p:tav tm="100000">
                                          <p:val>
                                            <p:fltVal val="0"/>
                                          </p:val>
                                        </p:tav>
                                      </p:tavLst>
                                    </p:anim>
                                    <p:anim calcmode="lin" valueType="num">
                                      <p:cBhvr>
                                        <p:cTn id="329" dur="500"/>
                                        <p:tgtEl>
                                          <p:spTgt spid="46"/>
                                        </p:tgtEl>
                                        <p:attrNameLst>
                                          <p:attrName>ppt_h</p:attrName>
                                        </p:attrNameLst>
                                      </p:cBhvr>
                                      <p:tavLst>
                                        <p:tav tm="0">
                                          <p:val>
                                            <p:strVal val="ppt_h"/>
                                          </p:val>
                                        </p:tav>
                                        <p:tav tm="100000">
                                          <p:val>
                                            <p:fltVal val="0"/>
                                          </p:val>
                                        </p:tav>
                                      </p:tavLst>
                                    </p:anim>
                                    <p:animEffect transition="out" filter="fade">
                                      <p:cBhvr>
                                        <p:cTn id="330" dur="500"/>
                                        <p:tgtEl>
                                          <p:spTgt spid="46"/>
                                        </p:tgtEl>
                                      </p:cBhvr>
                                    </p:animEffect>
                                    <p:set>
                                      <p:cBhvr>
                                        <p:cTn id="331" dur="1" fill="hold">
                                          <p:stCondLst>
                                            <p:cond delay="499"/>
                                          </p:stCondLst>
                                        </p:cTn>
                                        <p:tgtEl>
                                          <p:spTgt spid="46"/>
                                        </p:tgtEl>
                                        <p:attrNameLst>
                                          <p:attrName>style.visibility</p:attrName>
                                        </p:attrNameLst>
                                      </p:cBhvr>
                                      <p:to>
                                        <p:strVal val="hidden"/>
                                      </p:to>
                                    </p:set>
                                  </p:childTnLst>
                                </p:cTn>
                              </p:par>
                              <p:par>
                                <p:cTn id="332" presetID="53" presetClass="exit" presetSubtype="32" fill="hold" nodeType="withEffect">
                                  <p:stCondLst>
                                    <p:cond delay="0"/>
                                  </p:stCondLst>
                                  <p:childTnLst>
                                    <p:anim calcmode="lin" valueType="num">
                                      <p:cBhvr>
                                        <p:cTn id="333" dur="500"/>
                                        <p:tgtEl>
                                          <p:spTgt spid="67"/>
                                        </p:tgtEl>
                                        <p:attrNameLst>
                                          <p:attrName>ppt_w</p:attrName>
                                        </p:attrNameLst>
                                      </p:cBhvr>
                                      <p:tavLst>
                                        <p:tav tm="0">
                                          <p:val>
                                            <p:strVal val="ppt_w"/>
                                          </p:val>
                                        </p:tav>
                                        <p:tav tm="100000">
                                          <p:val>
                                            <p:fltVal val="0"/>
                                          </p:val>
                                        </p:tav>
                                      </p:tavLst>
                                    </p:anim>
                                    <p:anim calcmode="lin" valueType="num">
                                      <p:cBhvr>
                                        <p:cTn id="334" dur="500"/>
                                        <p:tgtEl>
                                          <p:spTgt spid="67"/>
                                        </p:tgtEl>
                                        <p:attrNameLst>
                                          <p:attrName>ppt_h</p:attrName>
                                        </p:attrNameLst>
                                      </p:cBhvr>
                                      <p:tavLst>
                                        <p:tav tm="0">
                                          <p:val>
                                            <p:strVal val="ppt_h"/>
                                          </p:val>
                                        </p:tav>
                                        <p:tav tm="100000">
                                          <p:val>
                                            <p:fltVal val="0"/>
                                          </p:val>
                                        </p:tav>
                                      </p:tavLst>
                                    </p:anim>
                                    <p:animEffect transition="out" filter="fade">
                                      <p:cBhvr>
                                        <p:cTn id="335" dur="500"/>
                                        <p:tgtEl>
                                          <p:spTgt spid="67"/>
                                        </p:tgtEl>
                                      </p:cBhvr>
                                    </p:animEffect>
                                    <p:set>
                                      <p:cBhvr>
                                        <p:cTn id="336" dur="1" fill="hold">
                                          <p:stCondLst>
                                            <p:cond delay="499"/>
                                          </p:stCondLst>
                                        </p:cTn>
                                        <p:tgtEl>
                                          <p:spTgt spid="67"/>
                                        </p:tgtEl>
                                        <p:attrNameLst>
                                          <p:attrName>style.visibility</p:attrName>
                                        </p:attrNameLst>
                                      </p:cBhvr>
                                      <p:to>
                                        <p:strVal val="hidden"/>
                                      </p:to>
                                    </p:set>
                                  </p:childTnLst>
                                </p:cTn>
                              </p:par>
                              <p:par>
                                <p:cTn id="337" presetID="53" presetClass="exit" presetSubtype="32" fill="hold" grpId="1" nodeType="withEffect">
                                  <p:stCondLst>
                                    <p:cond delay="0"/>
                                  </p:stCondLst>
                                  <p:childTnLst>
                                    <p:anim calcmode="lin" valueType="num">
                                      <p:cBhvr>
                                        <p:cTn id="338" dur="500"/>
                                        <p:tgtEl>
                                          <p:spTgt spid="56"/>
                                        </p:tgtEl>
                                        <p:attrNameLst>
                                          <p:attrName>ppt_w</p:attrName>
                                        </p:attrNameLst>
                                      </p:cBhvr>
                                      <p:tavLst>
                                        <p:tav tm="0">
                                          <p:val>
                                            <p:strVal val="ppt_w"/>
                                          </p:val>
                                        </p:tav>
                                        <p:tav tm="100000">
                                          <p:val>
                                            <p:fltVal val="0"/>
                                          </p:val>
                                        </p:tav>
                                      </p:tavLst>
                                    </p:anim>
                                    <p:anim calcmode="lin" valueType="num">
                                      <p:cBhvr>
                                        <p:cTn id="339" dur="500"/>
                                        <p:tgtEl>
                                          <p:spTgt spid="56"/>
                                        </p:tgtEl>
                                        <p:attrNameLst>
                                          <p:attrName>ppt_h</p:attrName>
                                        </p:attrNameLst>
                                      </p:cBhvr>
                                      <p:tavLst>
                                        <p:tav tm="0">
                                          <p:val>
                                            <p:strVal val="ppt_h"/>
                                          </p:val>
                                        </p:tav>
                                        <p:tav tm="100000">
                                          <p:val>
                                            <p:fltVal val="0"/>
                                          </p:val>
                                        </p:tav>
                                      </p:tavLst>
                                    </p:anim>
                                    <p:animEffect transition="out" filter="fade">
                                      <p:cBhvr>
                                        <p:cTn id="340" dur="500"/>
                                        <p:tgtEl>
                                          <p:spTgt spid="56"/>
                                        </p:tgtEl>
                                      </p:cBhvr>
                                    </p:animEffect>
                                    <p:set>
                                      <p:cBhvr>
                                        <p:cTn id="341" dur="1" fill="hold">
                                          <p:stCondLst>
                                            <p:cond delay="499"/>
                                          </p:stCondLst>
                                        </p:cTn>
                                        <p:tgtEl>
                                          <p:spTgt spid="56"/>
                                        </p:tgtEl>
                                        <p:attrNameLst>
                                          <p:attrName>style.visibility</p:attrName>
                                        </p:attrNameLst>
                                      </p:cBhvr>
                                      <p:to>
                                        <p:strVal val="hidden"/>
                                      </p:to>
                                    </p:set>
                                  </p:childTnLst>
                                </p:cTn>
                              </p:par>
                              <p:par>
                                <p:cTn id="342" presetID="53" presetClass="exit" presetSubtype="32" fill="hold" nodeType="withEffect">
                                  <p:stCondLst>
                                    <p:cond delay="0"/>
                                  </p:stCondLst>
                                  <p:childTnLst>
                                    <p:anim calcmode="lin" valueType="num">
                                      <p:cBhvr>
                                        <p:cTn id="343" dur="500"/>
                                        <p:tgtEl>
                                          <p:spTgt spid="27"/>
                                        </p:tgtEl>
                                        <p:attrNameLst>
                                          <p:attrName>ppt_w</p:attrName>
                                        </p:attrNameLst>
                                      </p:cBhvr>
                                      <p:tavLst>
                                        <p:tav tm="0">
                                          <p:val>
                                            <p:strVal val="ppt_w"/>
                                          </p:val>
                                        </p:tav>
                                        <p:tav tm="100000">
                                          <p:val>
                                            <p:fltVal val="0"/>
                                          </p:val>
                                        </p:tav>
                                      </p:tavLst>
                                    </p:anim>
                                    <p:anim calcmode="lin" valueType="num">
                                      <p:cBhvr>
                                        <p:cTn id="344" dur="500"/>
                                        <p:tgtEl>
                                          <p:spTgt spid="27"/>
                                        </p:tgtEl>
                                        <p:attrNameLst>
                                          <p:attrName>ppt_h</p:attrName>
                                        </p:attrNameLst>
                                      </p:cBhvr>
                                      <p:tavLst>
                                        <p:tav tm="0">
                                          <p:val>
                                            <p:strVal val="ppt_h"/>
                                          </p:val>
                                        </p:tav>
                                        <p:tav tm="100000">
                                          <p:val>
                                            <p:fltVal val="0"/>
                                          </p:val>
                                        </p:tav>
                                      </p:tavLst>
                                    </p:anim>
                                    <p:animEffect transition="out" filter="fade">
                                      <p:cBhvr>
                                        <p:cTn id="345" dur="500"/>
                                        <p:tgtEl>
                                          <p:spTgt spid="27"/>
                                        </p:tgtEl>
                                      </p:cBhvr>
                                    </p:animEffect>
                                    <p:set>
                                      <p:cBhvr>
                                        <p:cTn id="34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8" grpId="0"/>
      <p:bldP spid="48" grpId="1"/>
      <p:bldP spid="2" grpId="0"/>
      <p:bldP spid="2" grpId="1"/>
      <p:bldP spid="59" grpId="0"/>
      <p:bldP spid="59" grpId="1"/>
      <p:bldP spid="54" grpId="0"/>
      <p:bldP spid="54" grpId="1"/>
      <p:bldP spid="39" grpId="0" animBg="1"/>
      <p:bldP spid="39" grpId="1" animBg="1"/>
      <p:bldP spid="41" grpId="0" animBg="1"/>
      <p:bldP spid="41" grpId="1" animBg="1"/>
      <p:bldP spid="42" grpId="0" animBg="1"/>
      <p:bldP spid="42" grpId="1" animBg="1"/>
      <p:bldP spid="43" grpId="0" animBg="1"/>
      <p:bldP spid="43" grpId="1" animBg="1"/>
      <p:bldP spid="46" grpId="0"/>
      <p:bldP spid="46" grpId="1"/>
      <p:bldP spid="50" grpId="0"/>
      <p:bldP spid="50" grpId="1"/>
      <p:bldP spid="16" grpId="0" animBg="1"/>
      <p:bldP spid="16" grpId="1" animBg="1"/>
      <p:bldP spid="30" grpId="0" animBg="1"/>
      <p:bldP spid="36" grpId="0"/>
      <p:bldP spid="36" grpId="1"/>
      <p:bldP spid="55" grpId="0"/>
      <p:bldP spid="55" grpId="1"/>
      <p:bldP spid="49" grpId="0"/>
      <p:bldP spid="49" grpId="1"/>
      <p:bldP spid="47" grpId="0"/>
      <p:bldP spid="47" grpId="1"/>
      <p:bldP spid="56" grpId="0"/>
      <p:bldP spid="5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Off-page Connector 28">
            <a:extLst>
              <a:ext uri="{FF2B5EF4-FFF2-40B4-BE49-F238E27FC236}">
                <a16:creationId xmlns:a16="http://schemas.microsoft.com/office/drawing/2014/main" id="{8AD80FA6-0E12-41F5-A829-C058F2CE1AAF}"/>
              </a:ext>
            </a:extLst>
          </p:cNvPr>
          <p:cNvSpPr/>
          <p:nvPr/>
        </p:nvSpPr>
        <p:spPr>
          <a:xfrm>
            <a:off x="11783878" y="64701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14</a:t>
            </a:r>
          </a:p>
        </p:txBody>
      </p:sp>
      <p:sp>
        <p:nvSpPr>
          <p:cNvPr id="4" name="Rectangle 3">
            <a:extLst>
              <a:ext uri="{FF2B5EF4-FFF2-40B4-BE49-F238E27FC236}">
                <a16:creationId xmlns:a16="http://schemas.microsoft.com/office/drawing/2014/main" id="{657318DC-E260-4F39-858C-BA075405D013}"/>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0" name="ZoneTexte 9">
            <a:extLst>
              <a:ext uri="{FF2B5EF4-FFF2-40B4-BE49-F238E27FC236}">
                <a16:creationId xmlns:a16="http://schemas.microsoft.com/office/drawing/2014/main" id="{E6461EFB-DFC7-4ED9-8AC9-4AE98BFF512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44" name="Group 30">
            <a:extLst>
              <a:ext uri="{FF2B5EF4-FFF2-40B4-BE49-F238E27FC236}">
                <a16:creationId xmlns:a16="http://schemas.microsoft.com/office/drawing/2014/main" id="{C4CA5ADF-6620-404E-8AF4-90EB1379199F}"/>
              </a:ext>
            </a:extLst>
          </p:cNvPr>
          <p:cNvGrpSpPr/>
          <p:nvPr/>
        </p:nvGrpSpPr>
        <p:grpSpPr>
          <a:xfrm>
            <a:off x="6023768" y="214290"/>
            <a:ext cx="277427" cy="443020"/>
            <a:chOff x="565078" y="2007778"/>
            <a:chExt cx="391093" cy="578982"/>
          </a:xfrm>
        </p:grpSpPr>
        <p:sp>
          <p:nvSpPr>
            <p:cNvPr id="45"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5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53" name="Oval 8">
            <a:extLst>
              <a:ext uri="{FF2B5EF4-FFF2-40B4-BE49-F238E27FC236}">
                <a16:creationId xmlns:a16="http://schemas.microsoft.com/office/drawing/2014/main" id="{E062D9C4-2BC2-4B66-99D5-F8F4532F7FE0}"/>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0" name="Pentagone 41">
            <a:extLst>
              <a:ext uri="{FF2B5EF4-FFF2-40B4-BE49-F238E27FC236}">
                <a16:creationId xmlns:a16="http://schemas.microsoft.com/office/drawing/2014/main" id="{C8BC0C52-7EE3-4605-A505-711B2216C078}"/>
              </a:ext>
            </a:extLst>
          </p:cNvPr>
          <p:cNvSpPr/>
          <p:nvPr/>
        </p:nvSpPr>
        <p:spPr>
          <a:xfrm>
            <a:off x="165852" y="4005064"/>
            <a:ext cx="2828488" cy="71438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fr-FR" b="1" dirty="0"/>
              <a:t>Formation sur le projet GA/5S</a:t>
            </a:r>
          </a:p>
        </p:txBody>
      </p:sp>
      <p:sp>
        <p:nvSpPr>
          <p:cNvPr id="21" name="Pentagone 42">
            <a:extLst>
              <a:ext uri="{FF2B5EF4-FFF2-40B4-BE49-F238E27FC236}">
                <a16:creationId xmlns:a16="http://schemas.microsoft.com/office/drawing/2014/main" id="{540537A8-7DBD-46B7-8141-8574C5345B95}"/>
              </a:ext>
            </a:extLst>
          </p:cNvPr>
          <p:cNvSpPr/>
          <p:nvPr/>
        </p:nvSpPr>
        <p:spPr>
          <a:xfrm>
            <a:off x="165852" y="4817102"/>
            <a:ext cx="2828488" cy="916154"/>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Formation sur les standards et le système d’étiquetage</a:t>
            </a:r>
          </a:p>
        </p:txBody>
      </p:sp>
      <p:sp>
        <p:nvSpPr>
          <p:cNvPr id="22" name="Pentagone 43">
            <a:extLst>
              <a:ext uri="{FF2B5EF4-FFF2-40B4-BE49-F238E27FC236}">
                <a16:creationId xmlns:a16="http://schemas.microsoft.com/office/drawing/2014/main" id="{A1D12D99-59EE-43B6-8DD6-D4B683AFD135}"/>
              </a:ext>
            </a:extLst>
          </p:cNvPr>
          <p:cNvSpPr/>
          <p:nvPr/>
        </p:nvSpPr>
        <p:spPr>
          <a:xfrm>
            <a:off x="165852" y="5877272"/>
            <a:ext cx="2828488" cy="79208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fr-FR" b="1" dirty="0"/>
              <a:t>Formation sur les méthodes de résolution de problème</a:t>
            </a:r>
          </a:p>
        </p:txBody>
      </p:sp>
      <p:sp>
        <p:nvSpPr>
          <p:cNvPr id="23" name="Pentagone 59">
            <a:extLst>
              <a:ext uri="{FF2B5EF4-FFF2-40B4-BE49-F238E27FC236}">
                <a16:creationId xmlns:a16="http://schemas.microsoft.com/office/drawing/2014/main" id="{2B1BB2FE-3E20-4B93-BBBE-1A754490DF9C}"/>
              </a:ext>
            </a:extLst>
          </p:cNvPr>
          <p:cNvSpPr/>
          <p:nvPr/>
        </p:nvSpPr>
        <p:spPr>
          <a:xfrm>
            <a:off x="165852" y="3140968"/>
            <a:ext cx="2810288" cy="714380"/>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fr-FR" b="1" dirty="0"/>
              <a:t>Formation sur les machines ERCA</a:t>
            </a:r>
          </a:p>
        </p:txBody>
      </p:sp>
      <p:sp>
        <p:nvSpPr>
          <p:cNvPr id="24" name="Rectangle 23">
            <a:extLst>
              <a:ext uri="{FF2B5EF4-FFF2-40B4-BE49-F238E27FC236}">
                <a16:creationId xmlns:a16="http://schemas.microsoft.com/office/drawing/2014/main" id="{24C20429-4823-4000-B759-CF3CA089744B}"/>
              </a:ext>
            </a:extLst>
          </p:cNvPr>
          <p:cNvSpPr/>
          <p:nvPr/>
        </p:nvSpPr>
        <p:spPr>
          <a:xfrm>
            <a:off x="3309124" y="857232"/>
            <a:ext cx="71438" cy="600076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79EF86AC-DD77-4F8F-BEC1-CA6DCC979421}"/>
              </a:ext>
            </a:extLst>
          </p:cNvPr>
          <p:cNvSpPr/>
          <p:nvPr/>
        </p:nvSpPr>
        <p:spPr>
          <a:xfrm>
            <a:off x="380166" y="928670"/>
            <a:ext cx="1951800" cy="1895130"/>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dirty="0">
              <a:solidFill>
                <a:schemeClr val="tx2">
                  <a:lumMod val="50000"/>
                </a:schemeClr>
              </a:solidFill>
            </a:endParaRPr>
          </a:p>
          <a:p>
            <a:pPr algn="ctr"/>
            <a:r>
              <a:rPr lang="fr-FR" sz="2000" b="1" dirty="0">
                <a:solidFill>
                  <a:schemeClr val="tx2">
                    <a:lumMod val="50000"/>
                  </a:schemeClr>
                </a:solidFill>
              </a:rPr>
              <a:t>Formation initiale </a:t>
            </a:r>
          </a:p>
          <a:p>
            <a:pPr algn="ctr"/>
            <a:endParaRPr lang="fr-FR" sz="2800" b="1" dirty="0">
              <a:solidFill>
                <a:srgbClr val="002060"/>
              </a:solidFill>
            </a:endParaRPr>
          </a:p>
        </p:txBody>
      </p:sp>
      <p:pic>
        <p:nvPicPr>
          <p:cNvPr id="26" name="Image 25">
            <a:extLst>
              <a:ext uri="{FF2B5EF4-FFF2-40B4-BE49-F238E27FC236}">
                <a16:creationId xmlns:a16="http://schemas.microsoft.com/office/drawing/2014/main" id="{9209C997-5920-4A64-8FC7-90E1B3C668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18744" y="1495068"/>
            <a:ext cx="8553126" cy="4886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descr="formation">
            <a:extLst>
              <a:ext uri="{FF2B5EF4-FFF2-40B4-BE49-F238E27FC236}">
                <a16:creationId xmlns:a16="http://schemas.microsoft.com/office/drawing/2014/main" id="{D67E7656-985B-424F-A78B-E458317279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277" y="1484893"/>
            <a:ext cx="833206" cy="83320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747E7872-2A64-48B9-B223-BBAF81C295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5307" y="820511"/>
            <a:ext cx="4203536" cy="3152652"/>
          </a:xfrm>
          <a:prstGeom prst="rect">
            <a:avLst/>
          </a:prstGeom>
          <a:ln>
            <a:noFill/>
          </a:ln>
          <a:effectLst>
            <a:softEdge rad="112500"/>
          </a:effectLst>
        </p:spPr>
      </p:pic>
      <p:pic>
        <p:nvPicPr>
          <p:cNvPr id="3" name="Image 2">
            <a:extLst>
              <a:ext uri="{FF2B5EF4-FFF2-40B4-BE49-F238E27FC236}">
                <a16:creationId xmlns:a16="http://schemas.microsoft.com/office/drawing/2014/main" id="{2F3B935B-05C3-4AFA-B484-1E2BC66C4D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5346" y="2817902"/>
            <a:ext cx="4934270" cy="3700703"/>
          </a:xfrm>
          <a:prstGeom prst="rect">
            <a:avLst/>
          </a:prstGeom>
          <a:ln>
            <a:noFill/>
          </a:ln>
          <a:effectLst>
            <a:softEdge rad="112500"/>
          </a:effectLst>
        </p:spPr>
      </p:pic>
      <p:pic>
        <p:nvPicPr>
          <p:cNvPr id="8" name="Image 7">
            <a:extLst>
              <a:ext uri="{FF2B5EF4-FFF2-40B4-BE49-F238E27FC236}">
                <a16:creationId xmlns:a16="http://schemas.microsoft.com/office/drawing/2014/main" id="{A450AF03-B362-43A0-B2B0-2776C7B069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6548" y="546935"/>
            <a:ext cx="4875289" cy="3250193"/>
          </a:xfrm>
          <a:prstGeom prst="rect">
            <a:avLst/>
          </a:prstGeom>
          <a:ln>
            <a:noFill/>
          </a:ln>
          <a:effectLst>
            <a:softEdge rad="112500"/>
          </a:effectLst>
        </p:spPr>
      </p:pic>
      <p:pic>
        <p:nvPicPr>
          <p:cNvPr id="28" name="Image 27">
            <a:extLst>
              <a:ext uri="{FF2B5EF4-FFF2-40B4-BE49-F238E27FC236}">
                <a16:creationId xmlns:a16="http://schemas.microsoft.com/office/drawing/2014/main" id="{A5FAC3AD-8AA3-4D93-ADE4-218278288A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09204" y="3238293"/>
            <a:ext cx="5455502" cy="3637001"/>
          </a:xfrm>
          <a:prstGeom prst="rect">
            <a:avLst/>
          </a:prstGeom>
          <a:ln>
            <a:noFill/>
          </a:ln>
          <a:effectLst>
            <a:softEdge rad="112500"/>
          </a:effectLst>
        </p:spPr>
      </p:pic>
      <p:sp>
        <p:nvSpPr>
          <p:cNvPr id="29" name="Rectangle 28">
            <a:extLst>
              <a:ext uri="{FF2B5EF4-FFF2-40B4-BE49-F238E27FC236}">
                <a16:creationId xmlns:a16="http://schemas.microsoft.com/office/drawing/2014/main" id="{89E716D2-0B0D-442B-849F-ED0130FE824E}"/>
              </a:ext>
            </a:extLst>
          </p:cNvPr>
          <p:cNvSpPr/>
          <p:nvPr/>
        </p:nvSpPr>
        <p:spPr>
          <a:xfrm>
            <a:off x="5122098" y="871636"/>
            <a:ext cx="6517724" cy="469132"/>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Gestion Autonome  </a:t>
            </a:r>
          </a:p>
        </p:txBody>
      </p:sp>
    </p:spTree>
    <p:extLst>
      <p:ext uri="{BB962C8B-B14F-4D97-AF65-F5344CB8AC3E}">
        <p14:creationId xmlns:p14="http://schemas.microsoft.com/office/powerpoint/2010/main" val="268547874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47"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nodeType="clickEffect">
                                  <p:stCondLst>
                                    <p:cond delay="0"/>
                                  </p:stCondLst>
                                  <p:childTnLst>
                                    <p:anim calcmode="lin" valueType="num">
                                      <p:cBhvr>
                                        <p:cTn id="31" dur="500"/>
                                        <p:tgtEl>
                                          <p:spTgt spid="26"/>
                                        </p:tgtEl>
                                        <p:attrNameLst>
                                          <p:attrName>ppt_w</p:attrName>
                                        </p:attrNameLst>
                                      </p:cBhvr>
                                      <p:tavLst>
                                        <p:tav tm="0">
                                          <p:val>
                                            <p:strVal val="ppt_w"/>
                                          </p:val>
                                        </p:tav>
                                        <p:tav tm="100000">
                                          <p:val>
                                            <p:fltVal val="0"/>
                                          </p:val>
                                        </p:tav>
                                      </p:tavLst>
                                    </p:anim>
                                    <p:anim calcmode="lin" valueType="num">
                                      <p:cBhvr>
                                        <p:cTn id="32" dur="500"/>
                                        <p:tgtEl>
                                          <p:spTgt spid="26"/>
                                        </p:tgtEl>
                                        <p:attrNameLst>
                                          <p:attrName>ppt_h</p:attrName>
                                        </p:attrNameLst>
                                      </p:cBhvr>
                                      <p:tavLst>
                                        <p:tav tm="0">
                                          <p:val>
                                            <p:strVal val="ppt_h"/>
                                          </p:val>
                                        </p:tav>
                                        <p:tav tm="100000">
                                          <p:val>
                                            <p:fltVal val="0"/>
                                          </p:val>
                                        </p:tav>
                                      </p:tavLst>
                                    </p:anim>
                                    <p:animEffect transition="out" filter="fade">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fltVal val="0"/>
                                          </p:val>
                                        </p:tav>
                                        <p:tav tm="100000">
                                          <p:val>
                                            <p:strVal val="#ppt_w"/>
                                          </p:val>
                                        </p:tav>
                                      </p:tavLst>
                                    </p:anim>
                                    <p:anim calcmode="lin" valueType="num">
                                      <p:cBhvr>
                                        <p:cTn id="42" dur="1000" fill="hold"/>
                                        <p:tgtEl>
                                          <p:spTgt spid="8"/>
                                        </p:tgtEl>
                                        <p:attrNameLst>
                                          <p:attrName>ppt_h</p:attrName>
                                        </p:attrNameLst>
                                      </p:cBhvr>
                                      <p:tavLst>
                                        <p:tav tm="0">
                                          <p:val>
                                            <p:fltVal val="0"/>
                                          </p:val>
                                        </p:tav>
                                        <p:tav tm="100000">
                                          <p:val>
                                            <p:strVal val="#ppt_h"/>
                                          </p:val>
                                        </p:tav>
                                      </p:tavLst>
                                    </p:anim>
                                    <p:anim calcmode="lin" valueType="num">
                                      <p:cBhvr>
                                        <p:cTn id="43" dur="1000" fill="hold"/>
                                        <p:tgtEl>
                                          <p:spTgt spid="8"/>
                                        </p:tgtEl>
                                        <p:attrNameLst>
                                          <p:attrName>style.rotation</p:attrName>
                                        </p:attrNameLst>
                                      </p:cBhvr>
                                      <p:tavLst>
                                        <p:tav tm="0">
                                          <p:val>
                                            <p:fltVal val="90"/>
                                          </p:val>
                                        </p:tav>
                                        <p:tav tm="100000">
                                          <p:val>
                                            <p:fltVal val="0"/>
                                          </p:val>
                                        </p:tav>
                                      </p:tavLst>
                                    </p:anim>
                                    <p:animEffect transition="in" filter="fade">
                                      <p:cBhvr>
                                        <p:cTn id="44" dur="1000"/>
                                        <p:tgtEl>
                                          <p:spTgt spid="8"/>
                                        </p:tgtEl>
                                      </p:cBhvr>
                                    </p:animEffect>
                                  </p:childTnLst>
                                </p:cTn>
                              </p:par>
                              <p:par>
                                <p:cTn id="45" presetID="3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ppt_w</p:attrName>
                                        </p:attrNameLst>
                                      </p:cBhvr>
                                      <p:tavLst>
                                        <p:tav tm="0">
                                          <p:val>
                                            <p:fltVal val="0"/>
                                          </p:val>
                                        </p:tav>
                                        <p:tav tm="100000">
                                          <p:val>
                                            <p:strVal val="#ppt_w"/>
                                          </p:val>
                                        </p:tav>
                                      </p:tavLst>
                                    </p:anim>
                                    <p:anim calcmode="lin" valueType="num">
                                      <p:cBhvr>
                                        <p:cTn id="48" dur="1000" fill="hold"/>
                                        <p:tgtEl>
                                          <p:spTgt spid="3"/>
                                        </p:tgtEl>
                                        <p:attrNameLst>
                                          <p:attrName>ppt_h</p:attrName>
                                        </p:attrNameLst>
                                      </p:cBhvr>
                                      <p:tavLst>
                                        <p:tav tm="0">
                                          <p:val>
                                            <p:fltVal val="0"/>
                                          </p:val>
                                        </p:tav>
                                        <p:tav tm="100000">
                                          <p:val>
                                            <p:strVal val="#ppt_h"/>
                                          </p:val>
                                        </p:tav>
                                      </p:tavLst>
                                    </p:anim>
                                    <p:anim calcmode="lin" valueType="num">
                                      <p:cBhvr>
                                        <p:cTn id="49" dur="1000" fill="hold"/>
                                        <p:tgtEl>
                                          <p:spTgt spid="3"/>
                                        </p:tgtEl>
                                        <p:attrNameLst>
                                          <p:attrName>style.rotation</p:attrName>
                                        </p:attrNameLst>
                                      </p:cBhvr>
                                      <p:tavLst>
                                        <p:tav tm="0">
                                          <p:val>
                                            <p:fltVal val="90"/>
                                          </p:val>
                                        </p:tav>
                                        <p:tav tm="100000">
                                          <p:val>
                                            <p:fltVal val="0"/>
                                          </p:val>
                                        </p:tav>
                                      </p:tavLst>
                                    </p:anim>
                                    <p:animEffect transition="in" filter="fade">
                                      <p:cBhvr>
                                        <p:cTn id="50" dur="10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3"/>
                                        </p:tgtEl>
                                        <p:attrNameLst>
                                          <p:attrName>ppt_w</p:attrName>
                                        </p:attrNameLst>
                                      </p:cBhvr>
                                      <p:tavLst>
                                        <p:tav tm="0">
                                          <p:val>
                                            <p:strVal val="ppt_w"/>
                                          </p:val>
                                        </p:tav>
                                        <p:tav tm="100000">
                                          <p:val>
                                            <p:fltVal val="0"/>
                                          </p:val>
                                        </p:tav>
                                      </p:tavLst>
                                    </p:anim>
                                    <p:anim calcmode="lin" valueType="num">
                                      <p:cBhvr>
                                        <p:cTn id="57" dur="500"/>
                                        <p:tgtEl>
                                          <p:spTgt spid="3"/>
                                        </p:tgtEl>
                                        <p:attrNameLst>
                                          <p:attrName>ppt_h</p:attrName>
                                        </p:attrNameLst>
                                      </p:cBhvr>
                                      <p:tavLst>
                                        <p:tav tm="0">
                                          <p:val>
                                            <p:strVal val="ppt_h"/>
                                          </p:val>
                                        </p:tav>
                                        <p:tav tm="100000">
                                          <p:val>
                                            <p:fltVal val="0"/>
                                          </p:val>
                                        </p:tav>
                                      </p:tavLst>
                                    </p:anim>
                                    <p:animEffect transition="out" filter="fade">
                                      <p:cBhvr>
                                        <p:cTn id="58" dur="500"/>
                                        <p:tgtEl>
                                          <p:spTgt spid="3"/>
                                        </p:tgtEl>
                                      </p:cBhvr>
                                    </p:animEffect>
                                    <p:set>
                                      <p:cBhvr>
                                        <p:cTn id="59" dur="1" fill="hold">
                                          <p:stCondLst>
                                            <p:cond delay="499"/>
                                          </p:stCondLst>
                                        </p:cTn>
                                        <p:tgtEl>
                                          <p:spTgt spid="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1000" fill="hold"/>
                                        <p:tgtEl>
                                          <p:spTgt spid="28"/>
                                        </p:tgtEl>
                                        <p:attrNameLst>
                                          <p:attrName>ppt_w</p:attrName>
                                        </p:attrNameLst>
                                      </p:cBhvr>
                                      <p:tavLst>
                                        <p:tav tm="0">
                                          <p:val>
                                            <p:fltVal val="0"/>
                                          </p:val>
                                        </p:tav>
                                        <p:tav tm="100000">
                                          <p:val>
                                            <p:strVal val="#ppt_w"/>
                                          </p:val>
                                        </p:tav>
                                      </p:tavLst>
                                    </p:anim>
                                    <p:anim calcmode="lin" valueType="num">
                                      <p:cBhvr>
                                        <p:cTn id="65" dur="1000" fill="hold"/>
                                        <p:tgtEl>
                                          <p:spTgt spid="28"/>
                                        </p:tgtEl>
                                        <p:attrNameLst>
                                          <p:attrName>ppt_h</p:attrName>
                                        </p:attrNameLst>
                                      </p:cBhvr>
                                      <p:tavLst>
                                        <p:tav tm="0">
                                          <p:val>
                                            <p:fltVal val="0"/>
                                          </p:val>
                                        </p:tav>
                                        <p:tav tm="100000">
                                          <p:val>
                                            <p:strVal val="#ppt_h"/>
                                          </p:val>
                                        </p:tav>
                                      </p:tavLst>
                                    </p:anim>
                                    <p:anim calcmode="lin" valueType="num">
                                      <p:cBhvr>
                                        <p:cTn id="66" dur="1000" fill="hold"/>
                                        <p:tgtEl>
                                          <p:spTgt spid="28"/>
                                        </p:tgtEl>
                                        <p:attrNameLst>
                                          <p:attrName>style.rotation</p:attrName>
                                        </p:attrNameLst>
                                      </p:cBhvr>
                                      <p:tavLst>
                                        <p:tav tm="0">
                                          <p:val>
                                            <p:fltVal val="90"/>
                                          </p:val>
                                        </p:tav>
                                        <p:tav tm="100000">
                                          <p:val>
                                            <p:fltVal val="0"/>
                                          </p:val>
                                        </p:tav>
                                      </p:tavLst>
                                    </p:anim>
                                    <p:animEffect transition="in" filter="fade">
                                      <p:cBhvr>
                                        <p:cTn id="67" dur="1000"/>
                                        <p:tgtEl>
                                          <p:spTgt spid="28"/>
                                        </p:tgtEl>
                                      </p:cBhvr>
                                    </p:animEffect>
                                  </p:childTnLst>
                                </p:cTn>
                              </p:par>
                              <p:par>
                                <p:cTn id="68" presetID="31"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1000" fill="hold"/>
                                        <p:tgtEl>
                                          <p:spTgt spid="9"/>
                                        </p:tgtEl>
                                        <p:attrNameLst>
                                          <p:attrName>ppt_w</p:attrName>
                                        </p:attrNameLst>
                                      </p:cBhvr>
                                      <p:tavLst>
                                        <p:tav tm="0">
                                          <p:val>
                                            <p:fltVal val="0"/>
                                          </p:val>
                                        </p:tav>
                                        <p:tav tm="100000">
                                          <p:val>
                                            <p:strVal val="#ppt_w"/>
                                          </p:val>
                                        </p:tav>
                                      </p:tavLst>
                                    </p:anim>
                                    <p:anim calcmode="lin" valueType="num">
                                      <p:cBhvr>
                                        <p:cTn id="71" dur="1000" fill="hold"/>
                                        <p:tgtEl>
                                          <p:spTgt spid="9"/>
                                        </p:tgtEl>
                                        <p:attrNameLst>
                                          <p:attrName>ppt_h</p:attrName>
                                        </p:attrNameLst>
                                      </p:cBhvr>
                                      <p:tavLst>
                                        <p:tav tm="0">
                                          <p:val>
                                            <p:fltVal val="0"/>
                                          </p:val>
                                        </p:tav>
                                        <p:tav tm="100000">
                                          <p:val>
                                            <p:strVal val="#ppt_h"/>
                                          </p:val>
                                        </p:tav>
                                      </p:tavLst>
                                    </p:anim>
                                    <p:anim calcmode="lin" valueType="num">
                                      <p:cBhvr>
                                        <p:cTn id="72" dur="1000" fill="hold"/>
                                        <p:tgtEl>
                                          <p:spTgt spid="9"/>
                                        </p:tgtEl>
                                        <p:attrNameLst>
                                          <p:attrName>style.rotation</p:attrName>
                                        </p:attrNameLst>
                                      </p:cBhvr>
                                      <p:tavLst>
                                        <p:tav tm="0">
                                          <p:val>
                                            <p:fltVal val="90"/>
                                          </p:val>
                                        </p:tav>
                                        <p:tav tm="100000">
                                          <p:val>
                                            <p:fltVal val="0"/>
                                          </p:val>
                                        </p:tav>
                                      </p:tavLst>
                                    </p:anim>
                                    <p:animEffect transition="in" filter="fade">
                                      <p:cBhvr>
                                        <p:cTn id="7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Off-page Connector 28">
            <a:extLst>
              <a:ext uri="{FF2B5EF4-FFF2-40B4-BE49-F238E27FC236}">
                <a16:creationId xmlns:a16="http://schemas.microsoft.com/office/drawing/2014/main" id="{278DD84D-304D-4A1A-97C8-58E35065E77B}"/>
              </a:ext>
            </a:extLst>
          </p:cNvPr>
          <p:cNvSpPr/>
          <p:nvPr/>
        </p:nvSpPr>
        <p:spPr>
          <a:xfrm>
            <a:off x="11783878" y="6453336"/>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15</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43" name="Image 42">
            <a:extLst>
              <a:ext uri="{FF2B5EF4-FFF2-40B4-BE49-F238E27FC236}">
                <a16:creationId xmlns:a16="http://schemas.microsoft.com/office/drawing/2014/main" id="{9BF0FC55-2BFE-4797-AA32-F0B78A4AA5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1465" y="3973839"/>
            <a:ext cx="4146318" cy="2730226"/>
          </a:xfrm>
          <a:prstGeom prst="rect">
            <a:avLst/>
          </a:prstGeom>
        </p:spPr>
      </p:pic>
      <p:sp>
        <p:nvSpPr>
          <p:cNvPr id="4" name="Rectangle 3">
            <a:extLst>
              <a:ext uri="{FF2B5EF4-FFF2-40B4-BE49-F238E27FC236}">
                <a16:creationId xmlns:a16="http://schemas.microsoft.com/office/drawing/2014/main" id="{657318DC-E260-4F39-858C-BA075405D013}"/>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0" name="ZoneTexte 9">
            <a:extLst>
              <a:ext uri="{FF2B5EF4-FFF2-40B4-BE49-F238E27FC236}">
                <a16:creationId xmlns:a16="http://schemas.microsoft.com/office/drawing/2014/main" id="{E6461EFB-DFC7-4ED9-8AC9-4AE98BFF512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44" name="Group 30">
            <a:extLst>
              <a:ext uri="{FF2B5EF4-FFF2-40B4-BE49-F238E27FC236}">
                <a16:creationId xmlns:a16="http://schemas.microsoft.com/office/drawing/2014/main" id="{C4CA5ADF-6620-404E-8AF4-90EB1379199F}"/>
              </a:ext>
            </a:extLst>
          </p:cNvPr>
          <p:cNvGrpSpPr/>
          <p:nvPr/>
        </p:nvGrpSpPr>
        <p:grpSpPr>
          <a:xfrm>
            <a:off x="6023768" y="214290"/>
            <a:ext cx="277427" cy="443020"/>
            <a:chOff x="565078" y="2007778"/>
            <a:chExt cx="391093" cy="578982"/>
          </a:xfrm>
        </p:grpSpPr>
        <p:sp>
          <p:nvSpPr>
            <p:cNvPr id="45"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5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53" name="Oval 8">
            <a:extLst>
              <a:ext uri="{FF2B5EF4-FFF2-40B4-BE49-F238E27FC236}">
                <a16:creationId xmlns:a16="http://schemas.microsoft.com/office/drawing/2014/main" id="{E062D9C4-2BC2-4B66-99D5-F8F4532F7FE0}"/>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5" name="Ellipse 14">
            <a:extLst>
              <a:ext uri="{FF2B5EF4-FFF2-40B4-BE49-F238E27FC236}">
                <a16:creationId xmlns:a16="http://schemas.microsoft.com/office/drawing/2014/main" id="{BCEF0053-AD26-4357-BD01-724F39BC9196}"/>
              </a:ext>
            </a:extLst>
          </p:cNvPr>
          <p:cNvSpPr/>
          <p:nvPr/>
        </p:nvSpPr>
        <p:spPr>
          <a:xfrm>
            <a:off x="380166" y="928670"/>
            <a:ext cx="1951800" cy="1895130"/>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lumMod val="50000"/>
                  </a:schemeClr>
                </a:solidFill>
              </a:rPr>
              <a:t>ETAPE 1</a:t>
            </a:r>
          </a:p>
          <a:p>
            <a:pPr algn="ctr"/>
            <a:r>
              <a:rPr lang="fr-FR" b="1" dirty="0">
                <a:solidFill>
                  <a:schemeClr val="tx2">
                    <a:lumMod val="50000"/>
                  </a:schemeClr>
                </a:solidFill>
              </a:rPr>
              <a:t>Nettoyage initial </a:t>
            </a:r>
          </a:p>
        </p:txBody>
      </p:sp>
      <p:sp>
        <p:nvSpPr>
          <p:cNvPr id="16" name="Rectangle 15">
            <a:extLst>
              <a:ext uri="{FF2B5EF4-FFF2-40B4-BE49-F238E27FC236}">
                <a16:creationId xmlns:a16="http://schemas.microsoft.com/office/drawing/2014/main" id="{38DFBCBC-12DD-467D-9624-F6C267CF8BBA}"/>
              </a:ext>
            </a:extLst>
          </p:cNvPr>
          <p:cNvSpPr/>
          <p:nvPr/>
        </p:nvSpPr>
        <p:spPr>
          <a:xfrm>
            <a:off x="3309124" y="857232"/>
            <a:ext cx="71438" cy="600076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entagone 59">
            <a:extLst>
              <a:ext uri="{FF2B5EF4-FFF2-40B4-BE49-F238E27FC236}">
                <a16:creationId xmlns:a16="http://schemas.microsoft.com/office/drawing/2014/main" id="{6F8A4B06-0607-4E0F-8362-C0074EB4F25F}"/>
              </a:ext>
            </a:extLst>
          </p:cNvPr>
          <p:cNvSpPr/>
          <p:nvPr/>
        </p:nvSpPr>
        <p:spPr>
          <a:xfrm>
            <a:off x="165852" y="3284984"/>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b="1" dirty="0"/>
              <a:t>Déroulement</a:t>
            </a:r>
          </a:p>
        </p:txBody>
      </p:sp>
      <p:sp>
        <p:nvSpPr>
          <p:cNvPr id="24" name="Pentagone 60">
            <a:extLst>
              <a:ext uri="{FF2B5EF4-FFF2-40B4-BE49-F238E27FC236}">
                <a16:creationId xmlns:a16="http://schemas.microsoft.com/office/drawing/2014/main" id="{CA89EC49-98A6-404F-9C63-4250BA1EF016}"/>
              </a:ext>
            </a:extLst>
          </p:cNvPr>
          <p:cNvSpPr/>
          <p:nvPr/>
        </p:nvSpPr>
        <p:spPr>
          <a:xfrm>
            <a:off x="165852" y="4443382"/>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600" b="1" dirty="0"/>
              <a:t>Étiquetage</a:t>
            </a:r>
          </a:p>
        </p:txBody>
      </p:sp>
      <p:pic>
        <p:nvPicPr>
          <p:cNvPr id="9" name="Image 8">
            <a:extLst>
              <a:ext uri="{FF2B5EF4-FFF2-40B4-BE49-F238E27FC236}">
                <a16:creationId xmlns:a16="http://schemas.microsoft.com/office/drawing/2014/main" id="{7545C0DA-7251-4E54-A02D-36C87FD12D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1443" y="908720"/>
            <a:ext cx="4198508" cy="2918820"/>
          </a:xfrm>
          <a:prstGeom prst="rect">
            <a:avLst/>
          </a:prstGeom>
        </p:spPr>
      </p:pic>
      <p:pic>
        <p:nvPicPr>
          <p:cNvPr id="27" name="Image 26">
            <a:extLst>
              <a:ext uri="{FF2B5EF4-FFF2-40B4-BE49-F238E27FC236}">
                <a16:creationId xmlns:a16="http://schemas.microsoft.com/office/drawing/2014/main" id="{413AFD2E-16B5-46EF-A1DB-A5496A342C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5370" y="908720"/>
            <a:ext cx="4198508" cy="2912404"/>
          </a:xfrm>
          <a:prstGeom prst="rect">
            <a:avLst/>
          </a:prstGeom>
        </p:spPr>
      </p:pic>
      <p:pic>
        <p:nvPicPr>
          <p:cNvPr id="33" name="Image 32">
            <a:extLst>
              <a:ext uri="{FF2B5EF4-FFF2-40B4-BE49-F238E27FC236}">
                <a16:creationId xmlns:a16="http://schemas.microsoft.com/office/drawing/2014/main" id="{FC2A465C-A625-4C14-A8FC-91BFB2B663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2185" y="4011333"/>
            <a:ext cx="4207765" cy="2730226"/>
          </a:xfrm>
          <a:prstGeom prst="rect">
            <a:avLst/>
          </a:prstGeom>
        </p:spPr>
      </p:pic>
      <p:pic>
        <p:nvPicPr>
          <p:cNvPr id="37" name="Image 36">
            <a:extLst>
              <a:ext uri="{FF2B5EF4-FFF2-40B4-BE49-F238E27FC236}">
                <a16:creationId xmlns:a16="http://schemas.microsoft.com/office/drawing/2014/main" id="{444F13A6-E8B1-4C92-9F67-3DBAA2E7A7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8635" y="926209"/>
            <a:ext cx="4198507" cy="2912404"/>
          </a:xfrm>
          <a:prstGeom prst="rect">
            <a:avLst/>
          </a:prstGeom>
        </p:spPr>
      </p:pic>
      <p:pic>
        <p:nvPicPr>
          <p:cNvPr id="39" name="Image 38">
            <a:extLst>
              <a:ext uri="{FF2B5EF4-FFF2-40B4-BE49-F238E27FC236}">
                <a16:creationId xmlns:a16="http://schemas.microsoft.com/office/drawing/2014/main" id="{8AA56E13-40AD-44E5-A7A6-B7BD9F3730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94397" y="4000260"/>
            <a:ext cx="4207765" cy="2740664"/>
          </a:xfrm>
          <a:prstGeom prst="rect">
            <a:avLst/>
          </a:prstGeom>
        </p:spPr>
      </p:pic>
      <p:pic>
        <p:nvPicPr>
          <p:cNvPr id="41" name="Image 40">
            <a:extLst>
              <a:ext uri="{FF2B5EF4-FFF2-40B4-BE49-F238E27FC236}">
                <a16:creationId xmlns:a16="http://schemas.microsoft.com/office/drawing/2014/main" id="{A2F04378-0E22-4F5E-95DA-F75F681531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8179" y="930229"/>
            <a:ext cx="4197295" cy="2869386"/>
          </a:xfrm>
          <a:prstGeom prst="rect">
            <a:avLst/>
          </a:prstGeom>
        </p:spPr>
      </p:pic>
      <p:pic>
        <p:nvPicPr>
          <p:cNvPr id="47" name="Image 46">
            <a:extLst>
              <a:ext uri="{FF2B5EF4-FFF2-40B4-BE49-F238E27FC236}">
                <a16:creationId xmlns:a16="http://schemas.microsoft.com/office/drawing/2014/main" id="{487D8444-CB27-4CD6-9616-51EC740062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47155" y="925574"/>
            <a:ext cx="4264183" cy="2842789"/>
          </a:xfrm>
          <a:prstGeom prst="rect">
            <a:avLst/>
          </a:prstGeom>
        </p:spPr>
      </p:pic>
      <p:pic>
        <p:nvPicPr>
          <p:cNvPr id="49" name="Image 48">
            <a:extLst>
              <a:ext uri="{FF2B5EF4-FFF2-40B4-BE49-F238E27FC236}">
                <a16:creationId xmlns:a16="http://schemas.microsoft.com/office/drawing/2014/main" id="{86BEB640-B28E-4A3E-A6B1-ADFE7EB9FF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31094" y="1155541"/>
            <a:ext cx="3893467" cy="5191289"/>
          </a:xfrm>
          <a:prstGeom prst="rect">
            <a:avLst/>
          </a:prstGeom>
        </p:spPr>
      </p:pic>
      <p:pic>
        <p:nvPicPr>
          <p:cNvPr id="51" name="Image 50">
            <a:extLst>
              <a:ext uri="{FF2B5EF4-FFF2-40B4-BE49-F238E27FC236}">
                <a16:creationId xmlns:a16="http://schemas.microsoft.com/office/drawing/2014/main" id="{64BFF2A6-2FEB-4501-9DED-979C9F4B1E1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923" t="64522" r="15856"/>
          <a:stretch/>
        </p:blipFill>
        <p:spPr>
          <a:xfrm>
            <a:off x="3533632" y="3902221"/>
            <a:ext cx="4146318" cy="2791900"/>
          </a:xfrm>
          <a:prstGeom prst="rect">
            <a:avLst/>
          </a:prstGeom>
        </p:spPr>
      </p:pic>
      <p:pic>
        <p:nvPicPr>
          <p:cNvPr id="35" name="Image 34">
            <a:extLst>
              <a:ext uri="{FF2B5EF4-FFF2-40B4-BE49-F238E27FC236}">
                <a16:creationId xmlns:a16="http://schemas.microsoft.com/office/drawing/2014/main" id="{09059399-66B8-4E0A-8F8D-0AAB0CE2841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6582" y="4000895"/>
            <a:ext cx="4197295" cy="2740664"/>
          </a:xfrm>
          <a:prstGeom prst="rect">
            <a:avLst/>
          </a:prstGeom>
        </p:spPr>
      </p:pic>
      <p:sp>
        <p:nvSpPr>
          <p:cNvPr id="2" name="Ellipse 1">
            <a:extLst>
              <a:ext uri="{FF2B5EF4-FFF2-40B4-BE49-F238E27FC236}">
                <a16:creationId xmlns:a16="http://schemas.microsoft.com/office/drawing/2014/main" id="{A2F17C13-FDA8-40B0-A988-59B6E8141236}"/>
              </a:ext>
            </a:extLst>
          </p:cNvPr>
          <p:cNvSpPr/>
          <p:nvPr/>
        </p:nvSpPr>
        <p:spPr>
          <a:xfrm>
            <a:off x="8223801" y="4443382"/>
            <a:ext cx="607709" cy="6339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697018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34" presetClass="entr" presetSubtype="0" fill="hold" grpId="2" nodeType="withEffect">
                                  <p:stCondLst>
                                    <p:cond delay="0"/>
                                  </p:stCondLst>
                                  <p:childTnLst>
                                    <p:set>
                                      <p:cBhvr>
                                        <p:cTn id="14" dur="1" fill="hold">
                                          <p:stCondLst>
                                            <p:cond delay="0"/>
                                          </p:stCondLst>
                                        </p:cTn>
                                        <p:tgtEl>
                                          <p:spTgt spid="23"/>
                                        </p:tgtEl>
                                        <p:attrNameLst>
                                          <p:attrName>style.visibility</p:attrName>
                                        </p:attrNameLst>
                                      </p:cBhvr>
                                      <p:to>
                                        <p:strVal val="visible"/>
                                      </p:to>
                                    </p:set>
                                    <p:anim from="(-#ppt_w/2)" to="(#ppt_x)" calcmode="lin" valueType="num">
                                      <p:cBhvr>
                                        <p:cTn id="15" dur="600" fill="hold">
                                          <p:stCondLst>
                                            <p:cond delay="0"/>
                                          </p:stCondLst>
                                        </p:cTn>
                                        <p:tgtEl>
                                          <p:spTgt spid="23"/>
                                        </p:tgtEl>
                                        <p:attrNameLst>
                                          <p:attrName>ppt_x</p:attrName>
                                        </p:attrNameLst>
                                      </p:cBhvr>
                                    </p:anim>
                                    <p:anim from="0" to="-1.0" calcmode="lin" valueType="num">
                                      <p:cBhvr>
                                        <p:cTn id="16" dur="200" decel="50000" autoRev="1" fill="hold">
                                          <p:stCondLst>
                                            <p:cond delay="600"/>
                                          </p:stCondLst>
                                        </p:cTn>
                                        <p:tgtEl>
                                          <p:spTgt spid="23"/>
                                        </p:tgtEl>
                                        <p:attrNameLst>
                                          <p:attrName>xshear</p:attrName>
                                        </p:attrNameLst>
                                      </p:cBhvr>
                                    </p:anim>
                                    <p:animScale>
                                      <p:cBhvr>
                                        <p:cTn id="17" dur="200" decel="100000" autoRev="1" fill="hold">
                                          <p:stCondLst>
                                            <p:cond delay="600"/>
                                          </p:stCondLst>
                                        </p:cTn>
                                        <p:tgtEl>
                                          <p:spTgt spid="23"/>
                                        </p:tgtEl>
                                      </p:cBhvr>
                                      <p:from x="100000" y="100000"/>
                                      <p:to x="80000" y="100000"/>
                                    </p:animScale>
                                    <p:anim by="(#ppt_h/3+#ppt_w*0.1)" calcmode="lin" valueType="num">
                                      <p:cBhvr additive="sum">
                                        <p:cTn id="18" dur="200" decel="100000" autoRev="1" fill="hold">
                                          <p:stCondLst>
                                            <p:cond delay="600"/>
                                          </p:stCondLst>
                                        </p:cTn>
                                        <p:tgtEl>
                                          <p:spTgt spid="23"/>
                                        </p:tgtEl>
                                        <p:attrNameLst>
                                          <p:attrName>ppt_x</p:attrName>
                                        </p:attrNameLst>
                                      </p:cBhvr>
                                    </p:anim>
                                  </p:childTnLst>
                                </p:cTn>
                              </p:par>
                              <p:par>
                                <p:cTn id="19" presetID="34" presetClass="entr" presetSubtype="0" fill="hold" grpId="2" nodeType="withEffect">
                                  <p:stCondLst>
                                    <p:cond delay="0"/>
                                  </p:stCondLst>
                                  <p:childTnLst>
                                    <p:set>
                                      <p:cBhvr>
                                        <p:cTn id="20" dur="1" fill="hold">
                                          <p:stCondLst>
                                            <p:cond delay="0"/>
                                          </p:stCondLst>
                                        </p:cTn>
                                        <p:tgtEl>
                                          <p:spTgt spid="24"/>
                                        </p:tgtEl>
                                        <p:attrNameLst>
                                          <p:attrName>style.visibility</p:attrName>
                                        </p:attrNameLst>
                                      </p:cBhvr>
                                      <p:to>
                                        <p:strVal val="visible"/>
                                      </p:to>
                                    </p:set>
                                    <p:anim from="(-#ppt_w/2)" to="(#ppt_x)" calcmode="lin" valueType="num">
                                      <p:cBhvr>
                                        <p:cTn id="21" dur="600" fill="hold">
                                          <p:stCondLst>
                                            <p:cond delay="0"/>
                                          </p:stCondLst>
                                        </p:cTn>
                                        <p:tgtEl>
                                          <p:spTgt spid="24"/>
                                        </p:tgtEl>
                                        <p:attrNameLst>
                                          <p:attrName>ppt_x</p:attrName>
                                        </p:attrNameLst>
                                      </p:cBhvr>
                                    </p:anim>
                                    <p:anim from="0" to="-1.0" calcmode="lin" valueType="num">
                                      <p:cBhvr>
                                        <p:cTn id="22" dur="200" decel="50000" autoRev="1" fill="hold">
                                          <p:stCondLst>
                                            <p:cond delay="600"/>
                                          </p:stCondLst>
                                        </p:cTn>
                                        <p:tgtEl>
                                          <p:spTgt spid="24"/>
                                        </p:tgtEl>
                                        <p:attrNameLst>
                                          <p:attrName>xshear</p:attrName>
                                        </p:attrNameLst>
                                      </p:cBhvr>
                                    </p:anim>
                                    <p:animScale>
                                      <p:cBhvr>
                                        <p:cTn id="23" dur="200" decel="100000" autoRev="1" fill="hold">
                                          <p:stCondLst>
                                            <p:cond delay="600"/>
                                          </p:stCondLst>
                                        </p:cTn>
                                        <p:tgtEl>
                                          <p:spTgt spid="24"/>
                                        </p:tgtEl>
                                      </p:cBhvr>
                                      <p:from x="100000" y="100000"/>
                                      <p:to x="80000" y="100000"/>
                                    </p:animScale>
                                    <p:anim by="(#ppt_h/3+#ppt_w*0.1)" calcmode="lin" valueType="num">
                                      <p:cBhvr additive="sum">
                                        <p:cTn id="24" dur="200" decel="100000" autoRev="1" fill="hold">
                                          <p:stCondLst>
                                            <p:cond delay="600"/>
                                          </p:stCondLst>
                                        </p:cTn>
                                        <p:tgtEl>
                                          <p:spTgt spid="24"/>
                                        </p:tgtEl>
                                        <p:attrNameLst>
                                          <p:attrName>ppt_x</p:attrName>
                                        </p:attrNameLst>
                                      </p:cBhvr>
                                    </p:anim>
                                  </p:childTnLst>
                                </p:cTn>
                              </p:par>
                              <p:par>
                                <p:cTn id="25" presetID="63" presetClass="path" presetSubtype="0" accel="50000" decel="50000" fill="hold" grpId="0" nodeType="withEffect">
                                  <p:stCondLst>
                                    <p:cond delay="0"/>
                                  </p:stCondLst>
                                  <p:childTnLst>
                                    <p:animMotion origin="layout" path="M 4.36124E-6 -1.11111E-6 L 0.05638 0.00046 " pathEditMode="relative" rAng="0" ptsTypes="AA">
                                      <p:cBhvr>
                                        <p:cTn id="26" dur="1000" fill="hold"/>
                                        <p:tgtEl>
                                          <p:spTgt spid="23"/>
                                        </p:tgtEl>
                                        <p:attrNameLst>
                                          <p:attrName>ppt_x</p:attrName>
                                          <p:attrName>ppt_y</p:attrName>
                                        </p:attrNameLst>
                                      </p:cBhvr>
                                      <p:rCtr x="2813" y="2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0" presetClass="entr" presetSubtype="0" fill="hold" grpId="2"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26" presetClass="emph" presetSubtype="0" repeatCount="indefinite" fill="hold" grpId="0" nodeType="withEffect">
                                  <p:stCondLst>
                                    <p:cond delay="0"/>
                                  </p:stCondLst>
                                  <p:endCondLst>
                                    <p:cond evt="onNext" delay="0">
                                      <p:tgtEl>
                                        <p:sldTgt/>
                                      </p:tgtEl>
                                    </p:cond>
                                  </p:endCondLst>
                                  <p:childTnLst>
                                    <p:animEffect transition="out" filter="fade">
                                      <p:cBhvr>
                                        <p:cTn id="51" dur="500" tmFilter="0, 0; .2, .5; .8, .5; 1, 0"/>
                                        <p:tgtEl>
                                          <p:spTgt spid="2"/>
                                        </p:tgtEl>
                                      </p:cBhvr>
                                    </p:animEffect>
                                    <p:animScale>
                                      <p:cBhvr>
                                        <p:cTn id="52" dur="250" autoRev="1" fill="hold"/>
                                        <p:tgtEl>
                                          <p:spTgt spid="2"/>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3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35" presetClass="path" presetSubtype="0" accel="50000" decel="50000" fill="hold" grpId="1" nodeType="withEffect">
                                  <p:stCondLst>
                                    <p:cond delay="0"/>
                                  </p:stCondLst>
                                  <p:childTnLst>
                                    <p:animMotion origin="layout" path="M 0.05638 0.00046 L -0.00274 0.00046 " pathEditMode="relative" rAng="0" ptsTypes="AA">
                                      <p:cBhvr>
                                        <p:cTn id="74" dur="1000" fill="hold"/>
                                        <p:tgtEl>
                                          <p:spTgt spid="23"/>
                                        </p:tgtEl>
                                        <p:attrNameLst>
                                          <p:attrName>ppt_x</p:attrName>
                                          <p:attrName>ppt_y</p:attrName>
                                        </p:attrNameLst>
                                      </p:cBhvr>
                                      <p:rCtr x="-2956" y="0"/>
                                    </p:animMotion>
                                  </p:childTnLst>
                                </p:cTn>
                              </p:par>
                              <p:par>
                                <p:cTn id="75" presetID="63" presetClass="path" presetSubtype="0" accel="50000" decel="50000" fill="hold" grpId="0" nodeType="withEffect">
                                  <p:stCondLst>
                                    <p:cond delay="0"/>
                                  </p:stCondLst>
                                  <p:childTnLst>
                                    <p:animMotion origin="layout" path="M 4.36124E-6 -2.59259E-6 L 0.05039 0.00139 " pathEditMode="relative" rAng="0" ptsTypes="AA">
                                      <p:cBhvr>
                                        <p:cTn id="76" dur="1000" fill="hold"/>
                                        <p:tgtEl>
                                          <p:spTgt spid="24"/>
                                        </p:tgtEl>
                                        <p:attrNameLst>
                                          <p:attrName>ppt_x</p:attrName>
                                          <p:attrName>ppt_y</p:attrName>
                                        </p:attrNameLst>
                                      </p:cBhvr>
                                      <p:rCtr x="2513" y="69"/>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4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9"/>
                                        </p:tgtEl>
                                        <p:attrNameLst>
                                          <p:attrName>style.visibility</p:attrName>
                                        </p:attrNameLst>
                                      </p:cBhvr>
                                      <p:to>
                                        <p:strVal val="hidden"/>
                                      </p:to>
                                    </p:set>
                                  </p:childTnLst>
                                </p:cTn>
                              </p:par>
                              <p:par>
                                <p:cTn id="93" presetID="35" presetClass="path" presetSubtype="0" accel="50000" decel="50000" fill="hold" grpId="1" nodeType="withEffect">
                                  <p:stCondLst>
                                    <p:cond delay="0"/>
                                  </p:stCondLst>
                                  <p:childTnLst>
                                    <p:animMotion origin="layout" path="M 0.05039 0.00139 L -0.00274 0.00139 " pathEditMode="relative" rAng="0" ptsTypes="AA">
                                      <p:cBhvr>
                                        <p:cTn id="94" dur="1000" fill="hold"/>
                                        <p:tgtEl>
                                          <p:spTgt spid="24"/>
                                        </p:tgtEl>
                                        <p:attrNameLst>
                                          <p:attrName>ppt_x</p:attrName>
                                          <p:attrName>ppt_y</p:attrName>
                                        </p:attrNameLst>
                                      </p:cBhvr>
                                      <p:rCtr x="-26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3" grpId="1" animBg="1"/>
      <p:bldP spid="23" grpId="2" animBg="1"/>
      <p:bldP spid="24" grpId="0" animBg="1"/>
      <p:bldP spid="24" grpId="1" animBg="1"/>
      <p:bldP spid="24" grpId="2" animBg="1"/>
      <p:bldP spid="2" grpId="0" animBg="1"/>
      <p:bldP spid="2" grpId="1" animBg="1"/>
      <p:bldP spid="2"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Off-page Connector 28">
            <a:extLst>
              <a:ext uri="{FF2B5EF4-FFF2-40B4-BE49-F238E27FC236}">
                <a16:creationId xmlns:a16="http://schemas.microsoft.com/office/drawing/2014/main" id="{C15F1C0A-E215-43C0-9C21-7752BF34473F}"/>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16</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28" name="Image 27">
            <a:extLst>
              <a:ext uri="{FF2B5EF4-FFF2-40B4-BE49-F238E27FC236}">
                <a16:creationId xmlns:a16="http://schemas.microsoft.com/office/drawing/2014/main" id="{B27C6B08-15A7-4624-86BB-AA95B1B25C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62151" y="1174303"/>
            <a:ext cx="8462410" cy="5401934"/>
          </a:xfrm>
          <a:prstGeom prst="rect">
            <a:avLst/>
          </a:prstGeom>
          <a:noFill/>
          <a:ln>
            <a:noFill/>
          </a:ln>
        </p:spPr>
      </p:pic>
      <p:pic>
        <p:nvPicPr>
          <p:cNvPr id="29" name="Image 28">
            <a:extLst>
              <a:ext uri="{FF2B5EF4-FFF2-40B4-BE49-F238E27FC236}">
                <a16:creationId xmlns:a16="http://schemas.microsoft.com/office/drawing/2014/main" id="{A6C5A22A-6A34-43EB-8A32-226A374763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17731" y="1162098"/>
            <a:ext cx="8506829" cy="5401934"/>
          </a:xfrm>
          <a:prstGeom prst="rect">
            <a:avLst/>
          </a:prstGeom>
          <a:noFill/>
          <a:ln>
            <a:noFill/>
          </a:ln>
        </p:spPr>
      </p:pic>
      <p:pic>
        <p:nvPicPr>
          <p:cNvPr id="23" name="Image 22">
            <a:extLst>
              <a:ext uri="{FF2B5EF4-FFF2-40B4-BE49-F238E27FC236}">
                <a16:creationId xmlns:a16="http://schemas.microsoft.com/office/drawing/2014/main" id="{D10534E2-E150-4804-82F2-96328E38F4A0}"/>
              </a:ext>
            </a:extLst>
          </p:cNvPr>
          <p:cNvPicPr/>
          <p:nvPr/>
        </p:nvPicPr>
        <p:blipFill>
          <a:blip r:embed="rId5"/>
          <a:stretch>
            <a:fillRect/>
          </a:stretch>
        </p:blipFill>
        <p:spPr>
          <a:xfrm>
            <a:off x="3517732" y="1262598"/>
            <a:ext cx="8672681" cy="4952484"/>
          </a:xfrm>
          <a:prstGeom prst="rect">
            <a:avLst/>
          </a:prstGeom>
        </p:spPr>
      </p:pic>
      <p:sp>
        <p:nvSpPr>
          <p:cNvPr id="4" name="Rectangle 3">
            <a:extLst>
              <a:ext uri="{FF2B5EF4-FFF2-40B4-BE49-F238E27FC236}">
                <a16:creationId xmlns:a16="http://schemas.microsoft.com/office/drawing/2014/main" id="{657318DC-E260-4F39-858C-BA075405D013}"/>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0" name="ZoneTexte 9">
            <a:extLst>
              <a:ext uri="{FF2B5EF4-FFF2-40B4-BE49-F238E27FC236}">
                <a16:creationId xmlns:a16="http://schemas.microsoft.com/office/drawing/2014/main" id="{E6461EFB-DFC7-4ED9-8AC9-4AE98BFF512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44" name="Group 30">
            <a:extLst>
              <a:ext uri="{FF2B5EF4-FFF2-40B4-BE49-F238E27FC236}">
                <a16:creationId xmlns:a16="http://schemas.microsoft.com/office/drawing/2014/main" id="{C4CA5ADF-6620-404E-8AF4-90EB1379199F}"/>
              </a:ext>
            </a:extLst>
          </p:cNvPr>
          <p:cNvGrpSpPr/>
          <p:nvPr/>
        </p:nvGrpSpPr>
        <p:grpSpPr>
          <a:xfrm>
            <a:off x="6023768" y="214290"/>
            <a:ext cx="277427" cy="443020"/>
            <a:chOff x="565078" y="2007778"/>
            <a:chExt cx="391093" cy="578982"/>
          </a:xfrm>
        </p:grpSpPr>
        <p:sp>
          <p:nvSpPr>
            <p:cNvPr id="45"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5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53" name="Oval 8">
            <a:extLst>
              <a:ext uri="{FF2B5EF4-FFF2-40B4-BE49-F238E27FC236}">
                <a16:creationId xmlns:a16="http://schemas.microsoft.com/office/drawing/2014/main" id="{E062D9C4-2BC2-4B66-99D5-F8F4532F7FE0}"/>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5" name="Ellipse 14">
            <a:extLst>
              <a:ext uri="{FF2B5EF4-FFF2-40B4-BE49-F238E27FC236}">
                <a16:creationId xmlns:a16="http://schemas.microsoft.com/office/drawing/2014/main" id="{ABEAA0DD-F6C0-4CC8-87F0-DAEB020E9B70}"/>
              </a:ext>
            </a:extLst>
          </p:cNvPr>
          <p:cNvSpPr/>
          <p:nvPr/>
        </p:nvSpPr>
        <p:spPr>
          <a:xfrm>
            <a:off x="380165" y="928670"/>
            <a:ext cx="2481817" cy="2214578"/>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lumMod val="50000"/>
                  </a:schemeClr>
                </a:solidFill>
              </a:rPr>
              <a:t>ETAPE 2</a:t>
            </a:r>
          </a:p>
          <a:p>
            <a:pPr algn="ctr"/>
            <a:r>
              <a:rPr lang="fr-FR" b="1" dirty="0">
                <a:solidFill>
                  <a:schemeClr val="tx2">
                    <a:lumMod val="50000"/>
                  </a:schemeClr>
                </a:solidFill>
                <a:latin typeface="Tw Cen MT" panose="020B0602020104020603" pitchFamily="34" charset="0"/>
              </a:rPr>
              <a:t>Élimination des sources de salissures et les zones difficiles à inspecter</a:t>
            </a:r>
            <a:endParaRPr lang="fr-FR" b="1" dirty="0">
              <a:solidFill>
                <a:schemeClr val="tx2">
                  <a:lumMod val="50000"/>
                </a:schemeClr>
              </a:solidFill>
            </a:endParaRPr>
          </a:p>
        </p:txBody>
      </p:sp>
      <p:sp>
        <p:nvSpPr>
          <p:cNvPr id="16" name="Rectangle 15">
            <a:extLst>
              <a:ext uri="{FF2B5EF4-FFF2-40B4-BE49-F238E27FC236}">
                <a16:creationId xmlns:a16="http://schemas.microsoft.com/office/drawing/2014/main" id="{D7BA9B86-FA17-40AF-B277-E913393BF047}"/>
              </a:ext>
            </a:extLst>
          </p:cNvPr>
          <p:cNvSpPr/>
          <p:nvPr/>
        </p:nvSpPr>
        <p:spPr>
          <a:xfrm>
            <a:off x="3309124" y="857232"/>
            <a:ext cx="71438" cy="600076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entagone 59">
            <a:extLst>
              <a:ext uri="{FF2B5EF4-FFF2-40B4-BE49-F238E27FC236}">
                <a16:creationId xmlns:a16="http://schemas.microsoft.com/office/drawing/2014/main" id="{22F25348-C67C-4382-999F-FD02EFB0BEC1}"/>
              </a:ext>
            </a:extLst>
          </p:cNvPr>
          <p:cNvSpPr/>
          <p:nvPr/>
        </p:nvSpPr>
        <p:spPr>
          <a:xfrm>
            <a:off x="165852" y="4653136"/>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fr-FR" b="1" dirty="0"/>
              <a:t>Pilotage visuel </a:t>
            </a:r>
          </a:p>
        </p:txBody>
      </p:sp>
      <p:sp>
        <p:nvSpPr>
          <p:cNvPr id="18" name="Pentagone 62">
            <a:extLst>
              <a:ext uri="{FF2B5EF4-FFF2-40B4-BE49-F238E27FC236}">
                <a16:creationId xmlns:a16="http://schemas.microsoft.com/office/drawing/2014/main" id="{099AB522-AB01-4DB9-B891-629E35EA9E90}"/>
              </a:ext>
            </a:extLst>
          </p:cNvPr>
          <p:cNvSpPr/>
          <p:nvPr/>
        </p:nvSpPr>
        <p:spPr>
          <a:xfrm>
            <a:off x="165852" y="3714752"/>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600" b="1" dirty="0"/>
          </a:p>
          <a:p>
            <a:pPr algn="ctr"/>
            <a:r>
              <a:rPr lang="fr-FR" sz="1600" b="1" dirty="0"/>
              <a:t>Éliminer les sources de salissures</a:t>
            </a:r>
          </a:p>
          <a:p>
            <a:pPr lvl="0" algn="ctr"/>
            <a:endParaRPr lang="fr-FR" sz="1600" b="1" dirty="0"/>
          </a:p>
        </p:txBody>
      </p:sp>
      <p:pic>
        <p:nvPicPr>
          <p:cNvPr id="25" name="Image 24">
            <a:extLst>
              <a:ext uri="{FF2B5EF4-FFF2-40B4-BE49-F238E27FC236}">
                <a16:creationId xmlns:a16="http://schemas.microsoft.com/office/drawing/2014/main" id="{25A9670E-DC01-4681-A887-46757BC12BA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13" t="1131" r="9382" b="-1131"/>
          <a:stretch/>
        </p:blipFill>
        <p:spPr>
          <a:xfrm>
            <a:off x="8471470" y="1087388"/>
            <a:ext cx="3668288" cy="3421732"/>
          </a:xfrm>
          <a:prstGeom prst="rect">
            <a:avLst/>
          </a:prstGeom>
        </p:spPr>
      </p:pic>
      <p:pic>
        <p:nvPicPr>
          <p:cNvPr id="27" name="Image 26">
            <a:extLst>
              <a:ext uri="{FF2B5EF4-FFF2-40B4-BE49-F238E27FC236}">
                <a16:creationId xmlns:a16="http://schemas.microsoft.com/office/drawing/2014/main" id="{7518B3F6-89E7-4613-B5B2-CA2B28D0D29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888" t="32064" r="21025" b="18042"/>
          <a:stretch/>
        </p:blipFill>
        <p:spPr>
          <a:xfrm>
            <a:off x="3666913" y="998529"/>
            <a:ext cx="3553490" cy="3421732"/>
          </a:xfrm>
          <a:prstGeom prst="rect">
            <a:avLst/>
          </a:prstGeom>
        </p:spPr>
      </p:pic>
      <p:pic>
        <p:nvPicPr>
          <p:cNvPr id="31" name="Image 30">
            <a:extLst>
              <a:ext uri="{FF2B5EF4-FFF2-40B4-BE49-F238E27FC236}">
                <a16:creationId xmlns:a16="http://schemas.microsoft.com/office/drawing/2014/main" id="{3AEA8B1F-532C-46CA-BD5B-BBBEA14F7F5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356" t="15454" r="5356" b="57716"/>
          <a:stretch/>
        </p:blipFill>
        <p:spPr>
          <a:xfrm rot="5400000">
            <a:off x="5985511" y="2231454"/>
            <a:ext cx="3672495" cy="738996"/>
          </a:xfrm>
          <a:prstGeom prst="rect">
            <a:avLst/>
          </a:prstGeom>
        </p:spPr>
      </p:pic>
      <p:pic>
        <p:nvPicPr>
          <p:cNvPr id="37" name="Image 36">
            <a:extLst>
              <a:ext uri="{FF2B5EF4-FFF2-40B4-BE49-F238E27FC236}">
                <a16:creationId xmlns:a16="http://schemas.microsoft.com/office/drawing/2014/main" id="{8D075286-CE88-454C-AD36-FDC761EE42B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8137" b="21867"/>
          <a:stretch/>
        </p:blipFill>
        <p:spPr>
          <a:xfrm>
            <a:off x="5280084" y="4509120"/>
            <a:ext cx="4982121" cy="2241805"/>
          </a:xfrm>
          <a:prstGeom prst="rect">
            <a:avLst/>
          </a:prstGeom>
        </p:spPr>
      </p:pic>
    </p:spTree>
    <p:extLst>
      <p:ext uri="{BB962C8B-B14F-4D97-AF65-F5344CB8AC3E}">
        <p14:creationId xmlns:p14="http://schemas.microsoft.com/office/powerpoint/2010/main" val="3637995693"/>
      </p:ext>
    </p:extLst>
  </p:cSld>
  <p:clrMapOvr>
    <a:masterClrMapping/>
  </p:clrMapOvr>
  <mc:AlternateContent xmlns:mc="http://schemas.openxmlformats.org/markup-compatibility/2006" xmlns:p14="http://schemas.microsoft.com/office/powerpoint/2010/main">
    <mc:Choice Requires="p14">
      <p:transition spd="slow">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34" presetClass="entr" presetSubtype="0" fill="hold" grpId="2" nodeType="withEffect">
                                  <p:stCondLst>
                                    <p:cond delay="0"/>
                                  </p:stCondLst>
                                  <p:childTnLst>
                                    <p:set>
                                      <p:cBhvr>
                                        <p:cTn id="14" dur="1" fill="hold">
                                          <p:stCondLst>
                                            <p:cond delay="0"/>
                                          </p:stCondLst>
                                        </p:cTn>
                                        <p:tgtEl>
                                          <p:spTgt spid="18"/>
                                        </p:tgtEl>
                                        <p:attrNameLst>
                                          <p:attrName>style.visibility</p:attrName>
                                        </p:attrNameLst>
                                      </p:cBhvr>
                                      <p:to>
                                        <p:strVal val="visible"/>
                                      </p:to>
                                    </p:set>
                                    <p:anim from="(-#ppt_w/2)" to="(#ppt_x)" calcmode="lin" valueType="num">
                                      <p:cBhvr>
                                        <p:cTn id="15" dur="600" fill="hold">
                                          <p:stCondLst>
                                            <p:cond delay="0"/>
                                          </p:stCondLst>
                                        </p:cTn>
                                        <p:tgtEl>
                                          <p:spTgt spid="18"/>
                                        </p:tgtEl>
                                        <p:attrNameLst>
                                          <p:attrName>ppt_x</p:attrName>
                                        </p:attrNameLst>
                                      </p:cBhvr>
                                    </p:anim>
                                    <p:anim from="0" to="-1.0" calcmode="lin" valueType="num">
                                      <p:cBhvr>
                                        <p:cTn id="16" dur="200" decel="50000" autoRev="1" fill="hold">
                                          <p:stCondLst>
                                            <p:cond delay="600"/>
                                          </p:stCondLst>
                                        </p:cTn>
                                        <p:tgtEl>
                                          <p:spTgt spid="18"/>
                                        </p:tgtEl>
                                        <p:attrNameLst>
                                          <p:attrName>xshear</p:attrName>
                                        </p:attrNameLst>
                                      </p:cBhvr>
                                    </p:anim>
                                    <p:animScale>
                                      <p:cBhvr>
                                        <p:cTn id="17" dur="200" decel="100000" autoRev="1" fill="hold">
                                          <p:stCondLst>
                                            <p:cond delay="600"/>
                                          </p:stCondLst>
                                        </p:cTn>
                                        <p:tgtEl>
                                          <p:spTgt spid="18"/>
                                        </p:tgtEl>
                                      </p:cBhvr>
                                      <p:from x="100000" y="100000"/>
                                      <p:to x="80000" y="100000"/>
                                    </p:animScale>
                                    <p:anim by="(#ppt_h/3+#ppt_w*0.1)" calcmode="lin" valueType="num">
                                      <p:cBhvr additive="sum">
                                        <p:cTn id="18" dur="200" decel="100000" autoRev="1" fill="hold">
                                          <p:stCondLst>
                                            <p:cond delay="600"/>
                                          </p:stCondLst>
                                        </p:cTn>
                                        <p:tgtEl>
                                          <p:spTgt spid="18"/>
                                        </p:tgtEl>
                                        <p:attrNameLst>
                                          <p:attrName>ppt_x</p:attrName>
                                        </p:attrNameLst>
                                      </p:cBhvr>
                                    </p:anim>
                                  </p:childTnLst>
                                </p:cTn>
                              </p:par>
                              <p:par>
                                <p:cTn id="19" presetID="34"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anim from="(-#ppt_w/2)" to="(#ppt_x)" calcmode="lin" valueType="num">
                                      <p:cBhvr>
                                        <p:cTn id="21" dur="600" fill="hold">
                                          <p:stCondLst>
                                            <p:cond delay="0"/>
                                          </p:stCondLst>
                                        </p:cTn>
                                        <p:tgtEl>
                                          <p:spTgt spid="17"/>
                                        </p:tgtEl>
                                        <p:attrNameLst>
                                          <p:attrName>ppt_x</p:attrName>
                                        </p:attrNameLst>
                                      </p:cBhvr>
                                    </p:anim>
                                    <p:anim from="0" to="-1.0" calcmode="lin" valueType="num">
                                      <p:cBhvr>
                                        <p:cTn id="22" dur="200" decel="50000" autoRev="1" fill="hold">
                                          <p:stCondLst>
                                            <p:cond delay="600"/>
                                          </p:stCondLst>
                                        </p:cTn>
                                        <p:tgtEl>
                                          <p:spTgt spid="17"/>
                                        </p:tgtEl>
                                        <p:attrNameLst>
                                          <p:attrName>xshear</p:attrName>
                                        </p:attrNameLst>
                                      </p:cBhvr>
                                    </p:anim>
                                    <p:animScale>
                                      <p:cBhvr>
                                        <p:cTn id="23" dur="200" decel="100000" autoRev="1" fill="hold">
                                          <p:stCondLst>
                                            <p:cond delay="600"/>
                                          </p:stCondLst>
                                        </p:cTn>
                                        <p:tgtEl>
                                          <p:spTgt spid="17"/>
                                        </p:tgtEl>
                                      </p:cBhvr>
                                      <p:from x="100000" y="100000"/>
                                      <p:to x="80000" y="100000"/>
                                    </p:animScale>
                                    <p:anim by="(#ppt_h/3+#ppt_w*0.1)" calcmode="lin" valueType="num">
                                      <p:cBhvr additive="sum">
                                        <p:cTn id="24" dur="200" decel="100000" autoRev="1" fill="hold">
                                          <p:stCondLst>
                                            <p:cond delay="600"/>
                                          </p:stCondLst>
                                        </p:cTn>
                                        <p:tgtEl>
                                          <p:spTgt spid="17"/>
                                        </p:tgtEl>
                                        <p:attrNameLst>
                                          <p:attrName>ppt_x</p:attrName>
                                        </p:attrNameLst>
                                      </p:cBhvr>
                                    </p:anim>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0" nodeType="clickEffect">
                                  <p:stCondLst>
                                    <p:cond delay="0"/>
                                  </p:stCondLst>
                                  <p:childTnLst>
                                    <p:animMotion origin="layout" path="M 2.70833E-6 -2.31267E-6 L 0.05638 -0.00046 " pathEditMode="relative" rAng="0" ptsTypes="AA">
                                      <p:cBhvr>
                                        <p:cTn id="28" dur="500" fill="hold"/>
                                        <p:tgtEl>
                                          <p:spTgt spid="18"/>
                                        </p:tgtEl>
                                        <p:attrNameLst>
                                          <p:attrName>ppt_x</p:attrName>
                                          <p:attrName>ppt_y</p:attrName>
                                        </p:attrNameLst>
                                      </p:cBhvr>
                                      <p:rCtr x="28" y="0"/>
                                    </p:animMotion>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23"/>
                                        </p:tgtEl>
                                        <p:attrNameLst>
                                          <p:attrName>ppt_w</p:attrName>
                                        </p:attrNameLst>
                                      </p:cBhvr>
                                      <p:tavLst>
                                        <p:tav tm="0">
                                          <p:val>
                                            <p:strVal val="ppt_w"/>
                                          </p:val>
                                        </p:tav>
                                        <p:tav tm="100000">
                                          <p:val>
                                            <p:fltVal val="0"/>
                                          </p:val>
                                        </p:tav>
                                      </p:tavLst>
                                    </p:anim>
                                    <p:anim calcmode="lin" valueType="num">
                                      <p:cBhvr>
                                        <p:cTn id="37" dur="500"/>
                                        <p:tgtEl>
                                          <p:spTgt spid="23"/>
                                        </p:tgtEl>
                                        <p:attrNameLst>
                                          <p:attrName>ppt_h</p:attrName>
                                        </p:attrNameLst>
                                      </p:cBhvr>
                                      <p:tavLst>
                                        <p:tav tm="0">
                                          <p:val>
                                            <p:strVal val="ppt_h"/>
                                          </p:val>
                                        </p:tav>
                                        <p:tav tm="100000">
                                          <p:val>
                                            <p:fltVal val="0"/>
                                          </p:val>
                                        </p:tav>
                                      </p:tavLst>
                                    </p:anim>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8"/>
                                        </p:tgtEl>
                                        <p:attrNameLst>
                                          <p:attrName>ppt_w</p:attrName>
                                        </p:attrNameLst>
                                      </p:cBhvr>
                                      <p:tavLst>
                                        <p:tav tm="0">
                                          <p:val>
                                            <p:strVal val="ppt_w"/>
                                          </p:val>
                                        </p:tav>
                                        <p:tav tm="100000">
                                          <p:val>
                                            <p:fltVal val="0"/>
                                          </p:val>
                                        </p:tav>
                                      </p:tavLst>
                                    </p:anim>
                                    <p:anim calcmode="lin" valueType="num">
                                      <p:cBhvr>
                                        <p:cTn id="48" dur="500"/>
                                        <p:tgtEl>
                                          <p:spTgt spid="28"/>
                                        </p:tgtEl>
                                        <p:attrNameLst>
                                          <p:attrName>ppt_h</p:attrName>
                                        </p:attrNameLst>
                                      </p:cBhvr>
                                      <p:tavLst>
                                        <p:tav tm="0">
                                          <p:val>
                                            <p:strVal val="ppt_h"/>
                                          </p:val>
                                        </p:tav>
                                        <p:tav tm="100000">
                                          <p:val>
                                            <p:fltVal val="0"/>
                                          </p:val>
                                        </p:tav>
                                      </p:tavLst>
                                    </p:anim>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1" nodeType="clickEffect">
                                  <p:stCondLst>
                                    <p:cond delay="0"/>
                                  </p:stCondLst>
                                  <p:childTnLst>
                                    <p:animMotion origin="layout" path="M 0.05638 -0.00046 L -0.00274 -0.00046 " pathEditMode="relative" rAng="0" ptsTypes="AA">
                                      <p:cBhvr>
                                        <p:cTn id="62" dur="500" fill="hold"/>
                                        <p:tgtEl>
                                          <p:spTgt spid="18"/>
                                        </p:tgtEl>
                                        <p:attrNameLst>
                                          <p:attrName>ppt_x</p:attrName>
                                          <p:attrName>ppt_y</p:attrName>
                                        </p:attrNameLst>
                                      </p:cBhvr>
                                      <p:rCtr x="-30" y="0"/>
                                    </p:animMotion>
                                  </p:childTnLst>
                                </p:cTn>
                              </p:par>
                              <p:par>
                                <p:cTn id="63" presetID="63" presetClass="path" presetSubtype="0" accel="50000" decel="50000" fill="hold" grpId="0" nodeType="withEffect">
                                  <p:stCondLst>
                                    <p:cond delay="0"/>
                                  </p:stCondLst>
                                  <p:childTnLst>
                                    <p:animMotion origin="layout" path="M 2.70833E-6 3.51526E-7 L 0.05638 0.00046 " pathEditMode="relative" rAng="0" ptsTypes="AA">
                                      <p:cBhvr>
                                        <p:cTn id="64" dur="500" fill="hold"/>
                                        <p:tgtEl>
                                          <p:spTgt spid="17"/>
                                        </p:tgtEl>
                                        <p:attrNameLst>
                                          <p:attrName>ppt_x</p:attrName>
                                          <p:attrName>ppt_y</p:attrName>
                                        </p:attrNameLst>
                                      </p:cBhvr>
                                      <p:rCtr x="28" y="0"/>
                                    </p:animMotion>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p:cTn id="69" dur="500" fill="hold"/>
                                        <p:tgtEl>
                                          <p:spTgt spid="27"/>
                                        </p:tgtEl>
                                        <p:attrNameLst>
                                          <p:attrName>ppt_w</p:attrName>
                                        </p:attrNameLst>
                                      </p:cBhvr>
                                      <p:tavLst>
                                        <p:tav tm="0">
                                          <p:val>
                                            <p:fltVal val="0"/>
                                          </p:val>
                                        </p:tav>
                                        <p:tav tm="100000">
                                          <p:val>
                                            <p:strVal val="#ppt_w"/>
                                          </p:val>
                                        </p:tav>
                                      </p:tavLst>
                                    </p:anim>
                                    <p:anim calcmode="lin" valueType="num">
                                      <p:cBhvr>
                                        <p:cTn id="70" dur="500" fill="hold"/>
                                        <p:tgtEl>
                                          <p:spTgt spid="27"/>
                                        </p:tgtEl>
                                        <p:attrNameLst>
                                          <p:attrName>ppt_h</p:attrName>
                                        </p:attrNameLst>
                                      </p:cBhvr>
                                      <p:tavLst>
                                        <p:tav tm="0">
                                          <p:val>
                                            <p:fltVal val="0"/>
                                          </p:val>
                                        </p:tav>
                                        <p:tav tm="100000">
                                          <p:val>
                                            <p:strVal val="#ppt_h"/>
                                          </p:val>
                                        </p:tav>
                                      </p:tavLst>
                                    </p:anim>
                                    <p:animEffect transition="in" filter="fade">
                                      <p:cBhvr>
                                        <p:cTn id="71" dur="500"/>
                                        <p:tgtEl>
                                          <p:spTgt spid="27"/>
                                        </p:tgtEl>
                                      </p:cBhvr>
                                    </p:animEffect>
                                  </p:childTnLst>
                                </p:cTn>
                              </p:par>
                              <p:par>
                                <p:cTn id="72" presetID="53" presetClass="entr" presetSubtype="16"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 calcmode="lin" valueType="num">
                                      <p:cBhvr>
                                        <p:cTn id="74" dur="500" fill="hold"/>
                                        <p:tgtEl>
                                          <p:spTgt spid="31"/>
                                        </p:tgtEl>
                                        <p:attrNameLst>
                                          <p:attrName>ppt_w</p:attrName>
                                        </p:attrNameLst>
                                      </p:cBhvr>
                                      <p:tavLst>
                                        <p:tav tm="0">
                                          <p:val>
                                            <p:fltVal val="0"/>
                                          </p:val>
                                        </p:tav>
                                        <p:tav tm="100000">
                                          <p:val>
                                            <p:strVal val="#ppt_w"/>
                                          </p:val>
                                        </p:tav>
                                      </p:tavLst>
                                    </p:anim>
                                    <p:anim calcmode="lin" valueType="num">
                                      <p:cBhvr>
                                        <p:cTn id="75" dur="500" fill="hold"/>
                                        <p:tgtEl>
                                          <p:spTgt spid="31"/>
                                        </p:tgtEl>
                                        <p:attrNameLst>
                                          <p:attrName>ppt_h</p:attrName>
                                        </p:attrNameLst>
                                      </p:cBhvr>
                                      <p:tavLst>
                                        <p:tav tm="0">
                                          <p:val>
                                            <p:fltVal val="0"/>
                                          </p:val>
                                        </p:tav>
                                        <p:tav tm="100000">
                                          <p:val>
                                            <p:strVal val="#ppt_h"/>
                                          </p:val>
                                        </p:tav>
                                      </p:tavLst>
                                    </p:anim>
                                    <p:animEffect transition="in" filter="fade">
                                      <p:cBhvr>
                                        <p:cTn id="76" dur="500"/>
                                        <p:tgtEl>
                                          <p:spTgt spid="31"/>
                                        </p:tgtEl>
                                      </p:cBhvr>
                                    </p:animEffect>
                                  </p:childTnLst>
                                </p:cTn>
                              </p:par>
                              <p:par>
                                <p:cTn id="77" presetID="53" presetClass="entr" presetSubtype="16"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p:cTn id="84" dur="500" fill="hold"/>
                                        <p:tgtEl>
                                          <p:spTgt spid="37"/>
                                        </p:tgtEl>
                                        <p:attrNameLst>
                                          <p:attrName>ppt_w</p:attrName>
                                        </p:attrNameLst>
                                      </p:cBhvr>
                                      <p:tavLst>
                                        <p:tav tm="0">
                                          <p:val>
                                            <p:fltVal val="0"/>
                                          </p:val>
                                        </p:tav>
                                        <p:tav tm="100000">
                                          <p:val>
                                            <p:strVal val="#ppt_w"/>
                                          </p:val>
                                        </p:tav>
                                      </p:tavLst>
                                    </p:anim>
                                    <p:anim calcmode="lin" valueType="num">
                                      <p:cBhvr>
                                        <p:cTn id="85" dur="500" fill="hold"/>
                                        <p:tgtEl>
                                          <p:spTgt spid="37"/>
                                        </p:tgtEl>
                                        <p:attrNameLst>
                                          <p:attrName>ppt_h</p:attrName>
                                        </p:attrNameLst>
                                      </p:cBhvr>
                                      <p:tavLst>
                                        <p:tav tm="0">
                                          <p:val>
                                            <p:fltVal val="0"/>
                                          </p:val>
                                        </p:tav>
                                        <p:tav tm="100000">
                                          <p:val>
                                            <p:strVal val="#ppt_h"/>
                                          </p:val>
                                        </p:tav>
                                      </p:tavLst>
                                    </p:anim>
                                    <p:animEffect transition="in" filter="fade">
                                      <p:cBhvr>
                                        <p:cTn id="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7" grpId="1" animBg="1"/>
      <p:bldP spid="18" grpId="0" animBg="1"/>
      <p:bldP spid="18" grpId="1" animBg="1"/>
      <p:bldP spid="18"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owchart: Off-page Connector 28">
            <a:extLst>
              <a:ext uri="{FF2B5EF4-FFF2-40B4-BE49-F238E27FC236}">
                <a16:creationId xmlns:a16="http://schemas.microsoft.com/office/drawing/2014/main" id="{118D48A4-2C3F-4B9B-ABB2-B15016AFF057}"/>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17</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36" name="Image 35">
            <a:extLst>
              <a:ext uri="{FF2B5EF4-FFF2-40B4-BE49-F238E27FC236}">
                <a16:creationId xmlns:a16="http://schemas.microsoft.com/office/drawing/2014/main" id="{CF49F76C-E797-4083-932D-A75C05C2D5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37200" y="1079684"/>
            <a:ext cx="8484822" cy="5551186"/>
          </a:xfrm>
          <a:prstGeom prst="rect">
            <a:avLst/>
          </a:prstGeom>
          <a:noFill/>
          <a:ln>
            <a:noFill/>
          </a:ln>
        </p:spPr>
      </p:pic>
      <p:pic>
        <p:nvPicPr>
          <p:cNvPr id="32" name="Picture 225">
            <a:extLst>
              <a:ext uri="{FF2B5EF4-FFF2-40B4-BE49-F238E27FC236}">
                <a16:creationId xmlns:a16="http://schemas.microsoft.com/office/drawing/2014/main" id="{189607AE-0CDA-4D3F-A14E-9B91082CCC2C}"/>
              </a:ext>
            </a:extLst>
          </p:cNvPr>
          <p:cNvPicPr/>
          <p:nvPr/>
        </p:nvPicPr>
        <p:blipFill>
          <a:blip r:embed="rId4" cstate="print"/>
          <a:srcRect/>
          <a:stretch>
            <a:fillRect/>
          </a:stretch>
        </p:blipFill>
        <p:spPr bwMode="auto">
          <a:xfrm>
            <a:off x="7238214" y="1142984"/>
            <a:ext cx="4776770" cy="2428892"/>
          </a:xfrm>
          <a:prstGeom prst="rect">
            <a:avLst/>
          </a:prstGeom>
          <a:ln>
            <a:noFill/>
          </a:ln>
          <a:effectLst>
            <a:outerShdw blurRad="190500" algn="tl" rotWithShape="0">
              <a:srgbClr val="000000">
                <a:alpha val="70000"/>
              </a:srgbClr>
            </a:outerShdw>
          </a:effectLst>
        </p:spPr>
      </p:pic>
      <p:pic>
        <p:nvPicPr>
          <p:cNvPr id="33" name="Picture 6">
            <a:extLst>
              <a:ext uri="{FF2B5EF4-FFF2-40B4-BE49-F238E27FC236}">
                <a16:creationId xmlns:a16="http://schemas.microsoft.com/office/drawing/2014/main" id="{99F87CB2-4FA6-4F68-84A8-7A9193FD2441}"/>
              </a:ext>
            </a:extLst>
          </p:cNvPr>
          <p:cNvPicPr>
            <a:picLocks noChangeAspect="1" noChangeArrowheads="1"/>
          </p:cNvPicPr>
          <p:nvPr/>
        </p:nvPicPr>
        <p:blipFill>
          <a:blip r:embed="rId5"/>
          <a:srcRect/>
          <a:stretch>
            <a:fillRect/>
          </a:stretch>
        </p:blipFill>
        <p:spPr bwMode="auto">
          <a:xfrm>
            <a:off x="6881024" y="1571612"/>
            <a:ext cx="4767245" cy="2428892"/>
          </a:xfrm>
          <a:prstGeom prst="rect">
            <a:avLst/>
          </a:prstGeom>
          <a:noFill/>
          <a:ln w="9525">
            <a:noFill/>
            <a:miter lim="800000"/>
            <a:headEnd/>
            <a:tailEnd/>
          </a:ln>
        </p:spPr>
      </p:pic>
      <p:pic>
        <p:nvPicPr>
          <p:cNvPr id="34" name="Picture 4">
            <a:extLst>
              <a:ext uri="{FF2B5EF4-FFF2-40B4-BE49-F238E27FC236}">
                <a16:creationId xmlns:a16="http://schemas.microsoft.com/office/drawing/2014/main" id="{BDA4B243-404D-41D7-8783-9FC7994DC147}"/>
              </a:ext>
            </a:extLst>
          </p:cNvPr>
          <p:cNvPicPr>
            <a:picLocks noChangeAspect="1" noChangeArrowheads="1"/>
          </p:cNvPicPr>
          <p:nvPr/>
        </p:nvPicPr>
        <p:blipFill>
          <a:blip r:embed="rId6"/>
          <a:srcRect/>
          <a:stretch>
            <a:fillRect/>
          </a:stretch>
        </p:blipFill>
        <p:spPr bwMode="auto">
          <a:xfrm>
            <a:off x="6452396" y="2071678"/>
            <a:ext cx="4757720" cy="2428892"/>
          </a:xfrm>
          <a:prstGeom prst="rect">
            <a:avLst/>
          </a:prstGeom>
          <a:noFill/>
          <a:ln w="9525">
            <a:noFill/>
            <a:miter lim="800000"/>
            <a:headEnd/>
            <a:tailEnd/>
          </a:ln>
        </p:spPr>
      </p:pic>
      <p:sp>
        <p:nvSpPr>
          <p:cNvPr id="4" name="Rectangle 3">
            <a:extLst>
              <a:ext uri="{FF2B5EF4-FFF2-40B4-BE49-F238E27FC236}">
                <a16:creationId xmlns:a16="http://schemas.microsoft.com/office/drawing/2014/main" id="{657318DC-E260-4F39-858C-BA075405D013}"/>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0" name="ZoneTexte 9">
            <a:extLst>
              <a:ext uri="{FF2B5EF4-FFF2-40B4-BE49-F238E27FC236}">
                <a16:creationId xmlns:a16="http://schemas.microsoft.com/office/drawing/2014/main" id="{E6461EFB-DFC7-4ED9-8AC9-4AE98BFF512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44" name="Group 30">
            <a:extLst>
              <a:ext uri="{FF2B5EF4-FFF2-40B4-BE49-F238E27FC236}">
                <a16:creationId xmlns:a16="http://schemas.microsoft.com/office/drawing/2014/main" id="{C4CA5ADF-6620-404E-8AF4-90EB1379199F}"/>
              </a:ext>
            </a:extLst>
          </p:cNvPr>
          <p:cNvGrpSpPr/>
          <p:nvPr/>
        </p:nvGrpSpPr>
        <p:grpSpPr>
          <a:xfrm>
            <a:off x="6023768" y="214290"/>
            <a:ext cx="277427" cy="443020"/>
            <a:chOff x="565078" y="2007778"/>
            <a:chExt cx="391093" cy="578982"/>
          </a:xfrm>
        </p:grpSpPr>
        <p:sp>
          <p:nvSpPr>
            <p:cNvPr id="45"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5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53" name="Oval 8">
            <a:extLst>
              <a:ext uri="{FF2B5EF4-FFF2-40B4-BE49-F238E27FC236}">
                <a16:creationId xmlns:a16="http://schemas.microsoft.com/office/drawing/2014/main" id="{E062D9C4-2BC2-4B66-99D5-F8F4532F7FE0}"/>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3" name="Ellipse 22">
            <a:extLst>
              <a:ext uri="{FF2B5EF4-FFF2-40B4-BE49-F238E27FC236}">
                <a16:creationId xmlns:a16="http://schemas.microsoft.com/office/drawing/2014/main" id="{DB0667AA-841C-4AFA-9838-A884CE865986}"/>
              </a:ext>
            </a:extLst>
          </p:cNvPr>
          <p:cNvSpPr/>
          <p:nvPr/>
        </p:nvSpPr>
        <p:spPr>
          <a:xfrm>
            <a:off x="380166" y="928670"/>
            <a:ext cx="2286016" cy="1895130"/>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lumMod val="50000"/>
                  </a:schemeClr>
                </a:solidFill>
              </a:rPr>
              <a:t>ETAPE 3</a:t>
            </a:r>
          </a:p>
          <a:p>
            <a:pPr algn="ctr"/>
            <a:r>
              <a:rPr lang="fr-FR" b="1" dirty="0">
                <a:solidFill>
                  <a:schemeClr val="tx2">
                    <a:lumMod val="50000"/>
                  </a:schemeClr>
                </a:solidFill>
              </a:rPr>
              <a:t>Création et maintien des standards NILS</a:t>
            </a:r>
          </a:p>
        </p:txBody>
      </p:sp>
      <p:sp>
        <p:nvSpPr>
          <p:cNvPr id="24" name="Rectangle 23">
            <a:extLst>
              <a:ext uri="{FF2B5EF4-FFF2-40B4-BE49-F238E27FC236}">
                <a16:creationId xmlns:a16="http://schemas.microsoft.com/office/drawing/2014/main" id="{082D8852-7154-4CB6-9324-8595633077D0}"/>
              </a:ext>
            </a:extLst>
          </p:cNvPr>
          <p:cNvSpPr/>
          <p:nvPr/>
        </p:nvSpPr>
        <p:spPr>
          <a:xfrm>
            <a:off x="3309124" y="857232"/>
            <a:ext cx="71438" cy="600076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Pentagone 39">
            <a:extLst>
              <a:ext uri="{FF2B5EF4-FFF2-40B4-BE49-F238E27FC236}">
                <a16:creationId xmlns:a16="http://schemas.microsoft.com/office/drawing/2014/main" id="{8683A384-D347-497A-9351-55A83B05B5E7}"/>
              </a:ext>
            </a:extLst>
          </p:cNvPr>
          <p:cNvSpPr/>
          <p:nvPr/>
        </p:nvSpPr>
        <p:spPr>
          <a:xfrm>
            <a:off x="168391" y="3857616"/>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600" b="1" dirty="0"/>
          </a:p>
          <a:p>
            <a:pPr algn="ctr"/>
            <a:r>
              <a:rPr lang="fr-FR" sz="1600" b="1" dirty="0"/>
              <a:t>Standard NILS</a:t>
            </a:r>
          </a:p>
          <a:p>
            <a:pPr lvl="0" algn="ctr"/>
            <a:endParaRPr lang="fr-FR" sz="1600" b="1" dirty="0"/>
          </a:p>
        </p:txBody>
      </p:sp>
      <p:pic>
        <p:nvPicPr>
          <p:cNvPr id="28" name="Picture 5">
            <a:extLst>
              <a:ext uri="{FF2B5EF4-FFF2-40B4-BE49-F238E27FC236}">
                <a16:creationId xmlns:a16="http://schemas.microsoft.com/office/drawing/2014/main" id="{0CC7D778-339B-40FB-AB69-4D46B093FD6B}"/>
              </a:ext>
            </a:extLst>
          </p:cNvPr>
          <p:cNvPicPr>
            <a:picLocks noChangeAspect="1" noChangeArrowheads="1"/>
          </p:cNvPicPr>
          <p:nvPr/>
        </p:nvPicPr>
        <p:blipFill>
          <a:blip r:embed="rId7"/>
          <a:srcRect/>
          <a:stretch>
            <a:fillRect/>
          </a:stretch>
        </p:blipFill>
        <p:spPr bwMode="auto">
          <a:xfrm>
            <a:off x="7452528" y="1142984"/>
            <a:ext cx="4532583" cy="2500330"/>
          </a:xfrm>
          <a:prstGeom prst="rect">
            <a:avLst/>
          </a:prstGeom>
          <a:noFill/>
          <a:ln w="9525">
            <a:noFill/>
            <a:miter lim="800000"/>
            <a:headEnd/>
            <a:tailEnd/>
          </a:ln>
        </p:spPr>
      </p:pic>
      <p:pic>
        <p:nvPicPr>
          <p:cNvPr id="30" name="Picture 192">
            <a:extLst>
              <a:ext uri="{FF2B5EF4-FFF2-40B4-BE49-F238E27FC236}">
                <a16:creationId xmlns:a16="http://schemas.microsoft.com/office/drawing/2014/main" id="{5177D54B-F96B-432D-8F2C-7DDFE39D4B06}"/>
              </a:ext>
            </a:extLst>
          </p:cNvPr>
          <p:cNvPicPr/>
          <p:nvPr/>
        </p:nvPicPr>
        <p:blipFill>
          <a:blip r:embed="rId8" cstate="print"/>
          <a:srcRect/>
          <a:stretch>
            <a:fillRect/>
          </a:stretch>
        </p:blipFill>
        <p:spPr bwMode="auto">
          <a:xfrm>
            <a:off x="6238082" y="1928802"/>
            <a:ext cx="5019658" cy="30718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3441141"/>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par>
                                <p:cTn id="13" presetID="34" presetClass="entr" presetSubtype="0" fill="hold" grpId="2" nodeType="withEffect">
                                  <p:stCondLst>
                                    <p:cond delay="0"/>
                                  </p:stCondLst>
                                  <p:childTnLst>
                                    <p:set>
                                      <p:cBhvr>
                                        <p:cTn id="14" dur="1" fill="hold">
                                          <p:stCondLst>
                                            <p:cond delay="0"/>
                                          </p:stCondLst>
                                        </p:cTn>
                                        <p:tgtEl>
                                          <p:spTgt spid="26"/>
                                        </p:tgtEl>
                                        <p:attrNameLst>
                                          <p:attrName>style.visibility</p:attrName>
                                        </p:attrNameLst>
                                      </p:cBhvr>
                                      <p:to>
                                        <p:strVal val="visible"/>
                                      </p:to>
                                    </p:set>
                                    <p:anim from="(-#ppt_w/2)" to="(#ppt_x)" calcmode="lin" valueType="num">
                                      <p:cBhvr>
                                        <p:cTn id="15" dur="600" fill="hold">
                                          <p:stCondLst>
                                            <p:cond delay="0"/>
                                          </p:stCondLst>
                                        </p:cTn>
                                        <p:tgtEl>
                                          <p:spTgt spid="26"/>
                                        </p:tgtEl>
                                        <p:attrNameLst>
                                          <p:attrName>ppt_x</p:attrName>
                                        </p:attrNameLst>
                                      </p:cBhvr>
                                    </p:anim>
                                    <p:anim from="0" to="-1.0" calcmode="lin" valueType="num">
                                      <p:cBhvr>
                                        <p:cTn id="16" dur="200" decel="50000" autoRev="1" fill="hold">
                                          <p:stCondLst>
                                            <p:cond delay="600"/>
                                          </p:stCondLst>
                                        </p:cTn>
                                        <p:tgtEl>
                                          <p:spTgt spid="26"/>
                                        </p:tgtEl>
                                        <p:attrNameLst>
                                          <p:attrName>xshear</p:attrName>
                                        </p:attrNameLst>
                                      </p:cBhvr>
                                    </p:anim>
                                    <p:animScale>
                                      <p:cBhvr>
                                        <p:cTn id="17" dur="200" decel="100000" autoRev="1" fill="hold">
                                          <p:stCondLst>
                                            <p:cond delay="600"/>
                                          </p:stCondLst>
                                        </p:cTn>
                                        <p:tgtEl>
                                          <p:spTgt spid="26"/>
                                        </p:tgtEl>
                                      </p:cBhvr>
                                      <p:from x="100000" y="100000"/>
                                      <p:to x="80000" y="100000"/>
                                    </p:animScale>
                                    <p:anim by="(#ppt_h/3+#ppt_w*0.1)" calcmode="lin" valueType="num">
                                      <p:cBhvr additive="sum">
                                        <p:cTn id="18" dur="200" decel="100000" autoRev="1" fill="hold">
                                          <p:stCondLst>
                                            <p:cond delay="600"/>
                                          </p:stCondLst>
                                        </p:cTn>
                                        <p:tgtEl>
                                          <p:spTgt spid="26"/>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0" nodeType="clickEffect">
                                  <p:stCondLst>
                                    <p:cond delay="0"/>
                                  </p:stCondLst>
                                  <p:childTnLst>
                                    <p:animMotion origin="layout" path="M 3.91067E-6 4.07407E-6 L 0.05638 -0.00047 " pathEditMode="relative" rAng="0" ptsTypes="AA">
                                      <p:cBhvr>
                                        <p:cTn id="22" dur="500" fill="hold"/>
                                        <p:tgtEl>
                                          <p:spTgt spid="26"/>
                                        </p:tgtEl>
                                        <p:attrNameLst>
                                          <p:attrName>ppt_x</p:attrName>
                                          <p:attrName>ppt_y</p:attrName>
                                        </p:attrNameLst>
                                      </p:cBhvr>
                                      <p:rCtr x="2813" y="-23"/>
                                    </p:animMotion>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 calcmode="lin" valueType="num">
                                      <p:cBhvr>
                                        <p:cTn id="29" dur="1000" fill="hold"/>
                                        <p:tgtEl>
                                          <p:spTgt spid="36"/>
                                        </p:tgtEl>
                                        <p:attrNameLst>
                                          <p:attrName>style.rotation</p:attrName>
                                        </p:attrNameLst>
                                      </p:cBhvr>
                                      <p:tavLst>
                                        <p:tav tm="0">
                                          <p:val>
                                            <p:fltVal val="90"/>
                                          </p:val>
                                        </p:tav>
                                        <p:tav tm="100000">
                                          <p:val>
                                            <p:fltVal val="0"/>
                                          </p:val>
                                        </p:tav>
                                      </p:tavLst>
                                    </p:anim>
                                    <p:animEffect transition="in" filter="fade">
                                      <p:cBhvr>
                                        <p:cTn id="30" dur="10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anim calcmode="lin" valueType="num">
                                      <p:cBhvr>
                                        <p:cTn id="36" dur="500" fill="hold"/>
                                        <p:tgtEl>
                                          <p:spTgt spid="28"/>
                                        </p:tgtEl>
                                        <p:attrNameLst>
                                          <p:attrName>ppt_x</p:attrName>
                                        </p:attrNameLst>
                                      </p:cBhvr>
                                      <p:tavLst>
                                        <p:tav tm="0">
                                          <p:val>
                                            <p:strVal val="#ppt_x"/>
                                          </p:val>
                                        </p:tav>
                                        <p:tav tm="100000">
                                          <p:val>
                                            <p:strVal val="#ppt_x"/>
                                          </p:val>
                                        </p:tav>
                                      </p:tavLst>
                                    </p:anim>
                                    <p:anim calcmode="lin" valueType="num">
                                      <p:cBhvr>
                                        <p:cTn id="37"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anim calcmode="lin" valueType="num">
                                      <p:cBhvr>
                                        <p:cTn id="43" dur="500" fill="hold"/>
                                        <p:tgtEl>
                                          <p:spTgt spid="30"/>
                                        </p:tgtEl>
                                        <p:attrNameLst>
                                          <p:attrName>ppt_x</p:attrName>
                                        </p:attrNameLst>
                                      </p:cBhvr>
                                      <p:tavLst>
                                        <p:tav tm="0">
                                          <p:val>
                                            <p:strVal val="#ppt_x"/>
                                          </p:val>
                                        </p:tav>
                                        <p:tav tm="100000">
                                          <p:val>
                                            <p:strVal val="#ppt_x"/>
                                          </p:val>
                                        </p:tav>
                                      </p:tavLst>
                                    </p:anim>
                                    <p:anim calcmode="lin" valueType="num">
                                      <p:cBhvr>
                                        <p:cTn id="44"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anim calcmode="lin" valueType="num">
                                      <p:cBhvr>
                                        <p:cTn id="56" dur="500" fill="hold"/>
                                        <p:tgtEl>
                                          <p:spTgt spid="32"/>
                                        </p:tgtEl>
                                        <p:attrNameLst>
                                          <p:attrName>ppt_x</p:attrName>
                                        </p:attrNameLst>
                                      </p:cBhvr>
                                      <p:tavLst>
                                        <p:tav tm="0">
                                          <p:val>
                                            <p:strVal val="#ppt_x"/>
                                          </p:val>
                                        </p:tav>
                                        <p:tav tm="100000">
                                          <p:val>
                                            <p:strVal val="#ppt_x"/>
                                          </p:val>
                                        </p:tav>
                                      </p:tavLst>
                                    </p:anim>
                                    <p:anim calcmode="lin" valueType="num">
                                      <p:cBhvr>
                                        <p:cTn id="57"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anim calcmode="lin" valueType="num">
                                      <p:cBhvr>
                                        <p:cTn id="63" dur="500" fill="hold"/>
                                        <p:tgtEl>
                                          <p:spTgt spid="33"/>
                                        </p:tgtEl>
                                        <p:attrNameLst>
                                          <p:attrName>ppt_x</p:attrName>
                                        </p:attrNameLst>
                                      </p:cBhvr>
                                      <p:tavLst>
                                        <p:tav tm="0">
                                          <p:val>
                                            <p:strVal val="#ppt_x"/>
                                          </p:val>
                                        </p:tav>
                                        <p:tav tm="100000">
                                          <p:val>
                                            <p:strVal val="#ppt_x"/>
                                          </p:val>
                                        </p:tav>
                                      </p:tavLst>
                                    </p:anim>
                                    <p:anim calcmode="lin" valueType="num">
                                      <p:cBhvr>
                                        <p:cTn id="6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anim calcmode="lin" valueType="num">
                                      <p:cBhvr>
                                        <p:cTn id="70" dur="500" fill="hold"/>
                                        <p:tgtEl>
                                          <p:spTgt spid="34"/>
                                        </p:tgtEl>
                                        <p:attrNameLst>
                                          <p:attrName>ppt_x</p:attrName>
                                        </p:attrNameLst>
                                      </p:cBhvr>
                                      <p:tavLst>
                                        <p:tav tm="0">
                                          <p:val>
                                            <p:strVal val="#ppt_x"/>
                                          </p:val>
                                        </p:tav>
                                        <p:tav tm="100000">
                                          <p:val>
                                            <p:strVal val="#ppt_x"/>
                                          </p:val>
                                        </p:tav>
                                      </p:tavLst>
                                    </p:anim>
                                    <p:anim calcmode="lin" valueType="num">
                                      <p:cBhvr>
                                        <p:cTn id="71" dur="500" fill="hold"/>
                                        <p:tgtEl>
                                          <p:spTgt spid="34"/>
                                        </p:tgtEl>
                                        <p:attrNameLst>
                                          <p:attrName>ppt_y</p:attrName>
                                        </p:attrNameLst>
                                      </p:cBhvr>
                                      <p:tavLst>
                                        <p:tav tm="0">
                                          <p:val>
                                            <p:strVal val="#ppt_y-.1"/>
                                          </p:val>
                                        </p:tav>
                                        <p:tav tm="100000">
                                          <p:val>
                                            <p:strVal val="#ppt_y"/>
                                          </p:val>
                                        </p:tav>
                                      </p:tavLst>
                                    </p:anim>
                                  </p:childTnLst>
                                </p:cTn>
                              </p:par>
                              <p:par>
                                <p:cTn id="72" presetID="35" presetClass="path" presetSubtype="0" accel="50000" decel="50000" fill="hold" grpId="1" nodeType="withEffect">
                                  <p:stCondLst>
                                    <p:cond delay="0"/>
                                  </p:stCondLst>
                                  <p:childTnLst>
                                    <p:animMotion origin="layout" path="M 0.05638 -0.00047 L -0.00274 -0.00047 " pathEditMode="relative" rAng="0" ptsTypes="AA">
                                      <p:cBhvr>
                                        <p:cTn id="73" dur="500" fill="hold"/>
                                        <p:tgtEl>
                                          <p:spTgt spid="26"/>
                                        </p:tgtEl>
                                        <p:attrNameLst>
                                          <p:attrName>ppt_x</p:attrName>
                                          <p:attrName>ppt_y</p:attrName>
                                        </p:attrNameLst>
                                      </p:cBhvr>
                                      <p:rCtr x="-29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gner un rectangle à un seul coin 1"/>
          <p:cNvSpPr/>
          <p:nvPr/>
        </p:nvSpPr>
        <p:spPr>
          <a:xfrm>
            <a:off x="1" y="2053755"/>
            <a:ext cx="6140276" cy="386316"/>
          </a:xfrm>
          <a:prstGeom prst="snip1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r-FR" sz="1500" b="1" dirty="0">
              <a:solidFill>
                <a:schemeClr val="bg1"/>
              </a:solidFill>
              <a:latin typeface="Century Gothic" pitchFamily="34" charset="0"/>
            </a:endParaRPr>
          </a:p>
        </p:txBody>
      </p:sp>
      <p:sp>
        <p:nvSpPr>
          <p:cNvPr id="3" name="Rogner un rectangle à un seul coin 2"/>
          <p:cNvSpPr/>
          <p:nvPr/>
        </p:nvSpPr>
        <p:spPr>
          <a:xfrm flipH="1" flipV="1">
            <a:off x="5941205" y="2066473"/>
            <a:ext cx="6249206" cy="386316"/>
          </a:xfrm>
          <a:prstGeom prst="snip1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4" name="Rogner un rectangle à un seul coin 3"/>
          <p:cNvSpPr/>
          <p:nvPr/>
        </p:nvSpPr>
        <p:spPr>
          <a:xfrm>
            <a:off x="0" y="3173615"/>
            <a:ext cx="6121239" cy="386316"/>
          </a:xfrm>
          <a:prstGeom prst="snip1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5" name="Rogner un rectangle à un seul coin 4"/>
          <p:cNvSpPr/>
          <p:nvPr/>
        </p:nvSpPr>
        <p:spPr>
          <a:xfrm flipH="1" flipV="1">
            <a:off x="5958730" y="3172578"/>
            <a:ext cx="6231680" cy="386316"/>
          </a:xfrm>
          <a:prstGeom prst="snip1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7" name="ZoneTexte 6"/>
          <p:cNvSpPr txBox="1"/>
          <p:nvPr/>
        </p:nvSpPr>
        <p:spPr>
          <a:xfrm>
            <a:off x="239318" y="2554852"/>
            <a:ext cx="11951092" cy="523220"/>
          </a:xfrm>
          <a:prstGeom prst="rect">
            <a:avLst/>
          </a:prstGeom>
          <a:noFill/>
        </p:spPr>
        <p:txBody>
          <a:bodyPr wrap="square" rtlCol="0">
            <a:spAutoFit/>
          </a:bodyPr>
          <a:lstStyle/>
          <a:p>
            <a:pPr algn="ctr"/>
            <a:r>
              <a:rPr lang="fr-FR" sz="2800" b="1" spc="400" dirty="0">
                <a:solidFill>
                  <a:sysClr val="windowText" lastClr="000000"/>
                </a:solidFill>
                <a:latin typeface="Century Gothic" pitchFamily="34" charset="0"/>
              </a:rPr>
              <a:t>Mise en place d’un IAP au sein de l’atelier ERCA</a:t>
            </a:r>
          </a:p>
        </p:txBody>
      </p:sp>
      <p:sp>
        <p:nvSpPr>
          <p:cNvPr id="11" name="Rectangle 10"/>
          <p:cNvSpPr/>
          <p:nvPr/>
        </p:nvSpPr>
        <p:spPr>
          <a:xfrm>
            <a:off x="2721744" y="3728052"/>
            <a:ext cx="6289812" cy="502573"/>
          </a:xfrm>
          <a:prstGeom prst="rect">
            <a:avLst/>
          </a:prstGeom>
          <a:ln>
            <a:noFill/>
          </a:ln>
          <a:effectLst>
            <a:outerShdw blurRad="184150" dist="241300" dir="11520000" sx="110000" sy="110000" algn="ctr">
              <a:srgbClr val="000000">
                <a:alpha val="18000"/>
              </a:srgbClr>
            </a:outerShdw>
          </a:effectLst>
        </p:spPr>
        <p:txBody>
          <a:bodyPr wrap="square">
            <a:spAutoFit/>
          </a:bodyPr>
          <a:lstStyle/>
          <a:p>
            <a:pPr algn="ctr"/>
            <a:r>
              <a:rPr lang="fr-FR" sz="2666" u="sng" dirty="0">
                <a:ln w="18415" cmpd="sng">
                  <a:noFill/>
                  <a:prstDash val="solid"/>
                </a:ln>
                <a:solidFill>
                  <a:sysClr val="windowText" lastClr="000000"/>
                </a:solidFill>
                <a:latin typeface="Britannic Bold" panose="020B0903060703020204" pitchFamily="34" charset="0"/>
              </a:rPr>
              <a:t>Soutenu </a:t>
            </a:r>
            <a:r>
              <a:rPr lang="fr-FR" sz="2666" u="sng">
                <a:ln w="18415" cmpd="sng">
                  <a:noFill/>
                  <a:prstDash val="solid"/>
                </a:ln>
                <a:solidFill>
                  <a:sysClr val="windowText" lastClr="000000"/>
                </a:solidFill>
                <a:latin typeface="Britannic Bold" panose="020B0903060703020204" pitchFamily="34" charset="0"/>
              </a:rPr>
              <a:t>le 28 </a:t>
            </a:r>
            <a:r>
              <a:rPr lang="fr-FR" sz="2666" u="sng" dirty="0">
                <a:ln w="18415" cmpd="sng">
                  <a:noFill/>
                  <a:prstDash val="solid"/>
                </a:ln>
                <a:solidFill>
                  <a:sysClr val="windowText" lastClr="000000"/>
                </a:solidFill>
                <a:latin typeface="Britannic Bold" panose="020B0903060703020204" pitchFamily="34" charset="0"/>
              </a:rPr>
              <a:t>juin 2019 par : </a:t>
            </a:r>
          </a:p>
        </p:txBody>
      </p:sp>
      <p:sp>
        <p:nvSpPr>
          <p:cNvPr id="12" name="Rectangle 11"/>
          <p:cNvSpPr/>
          <p:nvPr/>
        </p:nvSpPr>
        <p:spPr>
          <a:xfrm>
            <a:off x="1347499" y="4201684"/>
            <a:ext cx="8868372" cy="400110"/>
          </a:xfrm>
          <a:prstGeom prst="rect">
            <a:avLst/>
          </a:prstGeom>
          <a:ln>
            <a:noFill/>
          </a:ln>
          <a:effectLst>
            <a:outerShdw blurRad="184150" dist="241300" dir="11520000" sx="110000" sy="110000" algn="ctr">
              <a:srgbClr val="000000">
                <a:alpha val="18000"/>
              </a:srgbClr>
            </a:outerShdw>
          </a:effectLst>
        </p:spPr>
        <p:txBody>
          <a:bodyPr wrap="square">
            <a:spAutoFit/>
          </a:bodyPr>
          <a:lstStyle/>
          <a:p>
            <a:pPr algn="ctr"/>
            <a:r>
              <a:rPr lang="fr-FR" sz="2000" b="1" kern="2300" spc="400" dirty="0">
                <a:ln w="18415" cmpd="sng">
                  <a:noFill/>
                  <a:prstDash val="solid"/>
                </a:ln>
                <a:solidFill>
                  <a:srgbClr val="0070C0"/>
                </a:solidFill>
                <a:latin typeface="Century Gothic" pitchFamily="34" charset="0"/>
              </a:rPr>
              <a:t>Wassim ABOUHARIA</a:t>
            </a:r>
          </a:p>
        </p:txBody>
      </p:sp>
      <p:sp>
        <p:nvSpPr>
          <p:cNvPr id="14" name="Rectangle 13"/>
          <p:cNvSpPr/>
          <p:nvPr/>
        </p:nvSpPr>
        <p:spPr>
          <a:xfrm>
            <a:off x="6575198" y="4632515"/>
            <a:ext cx="6231680" cy="2269596"/>
          </a:xfrm>
          <a:prstGeom prst="rect">
            <a:avLst/>
          </a:prstGeom>
          <a:ln>
            <a:noFill/>
          </a:ln>
          <a:effectLst>
            <a:outerShdw blurRad="184150" dist="241300" dir="11520000" sx="110000" sy="110000" algn="ctr">
              <a:srgbClr val="000000">
                <a:alpha val="18000"/>
              </a:srgbClr>
            </a:outerShdw>
          </a:effectLst>
        </p:spPr>
        <p:txBody>
          <a:bodyPr wrap="square">
            <a:spAutoFit/>
          </a:bodyPr>
          <a:lstStyle/>
          <a:p>
            <a:r>
              <a:rPr lang="fr-FR" sz="1351" b="1" dirty="0">
                <a:solidFill>
                  <a:prstClr val="black"/>
                </a:solidFill>
                <a:latin typeface="Oswald Light" panose="02000303000000000000" pitchFamily="2" charset="0"/>
              </a:rPr>
              <a:t>          </a:t>
            </a:r>
            <a:r>
              <a:rPr lang="fr-FR" sz="2666" u="sng" dirty="0">
                <a:ln w="18415" cmpd="sng">
                  <a:noFill/>
                  <a:prstDash val="solid"/>
                </a:ln>
                <a:solidFill>
                  <a:sysClr val="windowText" lastClr="000000"/>
                </a:solidFill>
                <a:latin typeface="Britannic Bold" panose="020B0903060703020204" pitchFamily="34" charset="0"/>
              </a:rPr>
              <a:t>Devant l’honorable jury :</a:t>
            </a:r>
          </a:p>
          <a:p>
            <a:endParaRPr lang="fr-FR" sz="933" dirty="0">
              <a:ln w="18415" cmpd="sng">
                <a:noFill/>
                <a:prstDash val="solid"/>
              </a:ln>
              <a:solidFill>
                <a:sysClr val="windowText" lastClr="000000"/>
              </a:solidFill>
              <a:latin typeface="Britannic Bold" panose="020B0903060703020204" pitchFamily="34" charset="0"/>
            </a:endParaRPr>
          </a:p>
          <a:p>
            <a:r>
              <a:rPr lang="fr-FR" sz="1351" dirty="0">
                <a:ln w="18415" cmpd="sng">
                  <a:noFill/>
                  <a:prstDash val="solid"/>
                </a:ln>
                <a:solidFill>
                  <a:srgbClr val="0070C0"/>
                </a:solidFill>
                <a:latin typeface="Century Gothic" pitchFamily="34" charset="0"/>
              </a:rPr>
              <a:t>                  </a:t>
            </a:r>
            <a:r>
              <a:rPr lang="fr-FR" sz="2133" b="1" kern="2300" spc="800" dirty="0">
                <a:ln w="18415" cmpd="sng">
                  <a:noFill/>
                  <a:prstDash val="solid"/>
                </a:ln>
                <a:solidFill>
                  <a:srgbClr val="0070C0"/>
                </a:solidFill>
                <a:latin typeface="Century Gothic" pitchFamily="34" charset="0"/>
              </a:rPr>
              <a:t>Pr A.OULMEKKI</a:t>
            </a:r>
          </a:p>
          <a:p>
            <a:r>
              <a:rPr lang="fr-FR" sz="400" b="1" kern="2300" spc="800" dirty="0">
                <a:ln w="18415" cmpd="sng">
                  <a:noFill/>
                  <a:prstDash val="solid"/>
                </a:ln>
                <a:solidFill>
                  <a:srgbClr val="0070C0"/>
                </a:solidFill>
                <a:latin typeface="Century Gothic" pitchFamily="34" charset="0"/>
              </a:rPr>
              <a:t> </a:t>
            </a:r>
          </a:p>
          <a:p>
            <a:r>
              <a:rPr lang="fr-FR" sz="2133" b="1" kern="2300" spc="800" dirty="0">
                <a:ln w="18415" cmpd="sng">
                  <a:noFill/>
                  <a:prstDash val="solid"/>
                </a:ln>
                <a:solidFill>
                  <a:srgbClr val="0070C0"/>
                </a:solidFill>
                <a:latin typeface="Century Gothic" pitchFamily="34" charset="0"/>
              </a:rPr>
              <a:t>     Pr N.MAAZOUZI </a:t>
            </a:r>
          </a:p>
          <a:p>
            <a:endParaRPr lang="fr-FR" sz="400" b="1" kern="2300" spc="800" dirty="0">
              <a:ln w="18415" cmpd="sng">
                <a:noFill/>
                <a:prstDash val="solid"/>
              </a:ln>
              <a:solidFill>
                <a:srgbClr val="0070C0"/>
              </a:solidFill>
              <a:latin typeface="Century Gothic" pitchFamily="34" charset="0"/>
            </a:endParaRPr>
          </a:p>
          <a:p>
            <a:r>
              <a:rPr lang="fr-FR" sz="2133" b="1" kern="2300" spc="800" dirty="0">
                <a:ln w="18415" cmpd="sng">
                  <a:noFill/>
                  <a:prstDash val="solid"/>
                </a:ln>
                <a:solidFill>
                  <a:srgbClr val="0070C0"/>
                </a:solidFill>
                <a:latin typeface="Century Gothic" pitchFamily="34" charset="0"/>
              </a:rPr>
              <a:t>     Pr H.ALILOU </a:t>
            </a:r>
            <a:r>
              <a:rPr lang="fr-FR" sz="2000" b="1" kern="2300" dirty="0">
                <a:ln w="18415" cmpd="sng">
                  <a:noFill/>
                  <a:prstDash val="solid"/>
                </a:ln>
                <a:solidFill>
                  <a:srgbClr val="0070C0"/>
                </a:solidFill>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p:txBody>
      </p:sp>
      <p:sp>
        <p:nvSpPr>
          <p:cNvPr id="15" name="Rectangle 14"/>
          <p:cNvSpPr/>
          <p:nvPr/>
        </p:nvSpPr>
        <p:spPr>
          <a:xfrm>
            <a:off x="169353" y="4613678"/>
            <a:ext cx="5061870" cy="2662524"/>
          </a:xfrm>
          <a:prstGeom prst="rect">
            <a:avLst/>
          </a:prstGeom>
          <a:ln>
            <a:noFill/>
          </a:ln>
          <a:effectLst>
            <a:outerShdw blurRad="184150" dist="241300" dir="11520000" sx="110000" sy="110000" algn="ctr">
              <a:srgbClr val="000000">
                <a:alpha val="18000"/>
              </a:srgbClr>
            </a:outerShdw>
          </a:effectLst>
        </p:spPr>
        <p:txBody>
          <a:bodyPr wrap="square">
            <a:spAutoFit/>
          </a:bodyPr>
          <a:lstStyle/>
          <a:p>
            <a:r>
              <a:rPr lang="fr-FR" sz="1351" dirty="0">
                <a:ln w="18415" cmpd="sng">
                  <a:noFill/>
                  <a:prstDash val="solid"/>
                </a:ln>
                <a:solidFill>
                  <a:sysClr val="windowText" lastClr="000000"/>
                </a:solidFill>
                <a:latin typeface="Century Gothic" pitchFamily="34" charset="0"/>
              </a:rPr>
              <a:t>                    </a:t>
            </a:r>
            <a:r>
              <a:rPr lang="fr-FR" sz="3200" u="sng" dirty="0">
                <a:ln w="18415" cmpd="sng">
                  <a:noFill/>
                  <a:prstDash val="solid"/>
                </a:ln>
                <a:solidFill>
                  <a:sysClr val="windowText" lastClr="000000"/>
                </a:solidFill>
                <a:latin typeface="Britannic Bold" panose="020B0903060703020204" pitchFamily="34" charset="0"/>
              </a:rPr>
              <a:t>Encadré par:</a:t>
            </a:r>
          </a:p>
          <a:p>
            <a:endParaRPr lang="fr-FR" sz="1200"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endParaRPr>
          </a:p>
          <a:p>
            <a:pPr>
              <a:lnSpc>
                <a:spcPct val="150000"/>
              </a:lnSpc>
            </a:pPr>
            <a:r>
              <a:rPr lang="fr-FR" sz="1600" spc="400" dirty="0">
                <a:ln w="18415" cmpd="sng">
                  <a:noFill/>
                  <a:prstDash val="solid"/>
                </a:ln>
                <a:solidFill>
                  <a:srgbClr val="0070C0"/>
                </a:solidFill>
                <a:effectLst>
                  <a:outerShdw blurRad="63500" dir="3600000" algn="tl" rotWithShape="0">
                    <a:srgbClr val="000000">
                      <a:alpha val="70000"/>
                    </a:srgbClr>
                  </a:outerShdw>
                </a:effectLst>
                <a:latin typeface="Century Gothic" pitchFamily="34" charset="0"/>
              </a:rPr>
              <a:t>            </a:t>
            </a:r>
            <a:r>
              <a:rPr lang="fr-FR" sz="2000" b="1" kern="2300" spc="400" dirty="0">
                <a:ln w="18415" cmpd="sng">
                  <a:noFill/>
                  <a:prstDash val="solid"/>
                </a:ln>
                <a:solidFill>
                  <a:srgbClr val="0070C0"/>
                </a:solidFill>
                <a:latin typeface="Century Gothic" pitchFamily="34" charset="0"/>
              </a:rPr>
              <a:t>Pr A.OULMEKKI</a:t>
            </a:r>
            <a:r>
              <a:rPr lang="fr-FR" sz="2000" b="1" kern="2300" dirty="0">
                <a:ln w="18415" cmpd="sng">
                  <a:noFill/>
                  <a:prstDash val="solid"/>
                </a:ln>
                <a:solidFill>
                  <a:srgbClr val="0070C0"/>
                </a:solidFill>
                <a:latin typeface="Century Gothic" pitchFamily="34" charset="0"/>
              </a:rPr>
              <a:t> (FSTF)</a:t>
            </a:r>
          </a:p>
          <a:p>
            <a:pPr>
              <a:lnSpc>
                <a:spcPct val="150000"/>
              </a:lnSpc>
            </a:pPr>
            <a:r>
              <a:rPr lang="fr-FR" sz="2000" b="1" kern="2300" dirty="0">
                <a:ln w="18415" cmpd="sng">
                  <a:noFill/>
                  <a:prstDash val="solid"/>
                </a:ln>
                <a:solidFill>
                  <a:srgbClr val="0070C0"/>
                </a:solidFill>
                <a:latin typeface="Century Gothic" pitchFamily="34" charset="0"/>
              </a:rPr>
              <a:t>             </a:t>
            </a:r>
            <a:r>
              <a:rPr lang="fr-FR" sz="2000" b="1" kern="2300" spc="300" dirty="0">
                <a:ln w="18415" cmpd="sng">
                  <a:noFill/>
                  <a:prstDash val="solid"/>
                </a:ln>
                <a:solidFill>
                  <a:srgbClr val="0070C0"/>
                </a:solidFill>
                <a:latin typeface="Century Gothic" pitchFamily="34" charset="0"/>
              </a:rPr>
              <a:t>  </a:t>
            </a:r>
            <a:r>
              <a:rPr lang="fr-FR" sz="2000" b="1" kern="2300" dirty="0">
                <a:ln w="18415" cmpd="sng">
                  <a:noFill/>
                  <a:prstDash val="solid"/>
                </a:ln>
                <a:solidFill>
                  <a:srgbClr val="0070C0"/>
                </a:solidFill>
                <a:latin typeface="Century Gothic" pitchFamily="34" charset="0"/>
              </a:rPr>
              <a:t>  Mme S. BENDIDA    (SAFILAIT</a:t>
            </a:r>
            <a:r>
              <a:rPr lang="fr-FR" sz="2000" b="1" kern="2300" dirty="0">
                <a:ln w="18415" cmpd="sng">
                  <a:noFill/>
                  <a:prstDash val="solid"/>
                </a:ln>
                <a:solidFill>
                  <a:srgbClr val="0070C0"/>
                </a:solidFill>
                <a:effectLst>
                  <a:outerShdw blurRad="38100" dist="38100" dir="2700000" algn="tl">
                    <a:srgbClr val="000000">
                      <a:alpha val="43137"/>
                    </a:srgbClr>
                  </a:outerShdw>
                </a:effectLst>
                <a:latin typeface="Century Gothic" pitchFamily="34" charset="0"/>
              </a:rPr>
              <a:t>)</a:t>
            </a:r>
            <a:r>
              <a:rPr lang="fr-FR" sz="2000" kern="2300" dirty="0">
                <a:ln w="18415" cmpd="sng">
                  <a:noFill/>
                  <a:prstDash val="solid"/>
                </a:ln>
                <a:effectLst>
                  <a:outerShdw blurRad="38100" dist="38100" dir="2700000" algn="tl">
                    <a:srgbClr val="000000">
                      <a:alpha val="43137"/>
                    </a:srgbClr>
                  </a:outerShdw>
                </a:effectLst>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p:txBody>
      </p:sp>
      <p:sp>
        <p:nvSpPr>
          <p:cNvPr id="18" name="ZoneTexte 17"/>
          <p:cNvSpPr txBox="1"/>
          <p:nvPr/>
        </p:nvSpPr>
        <p:spPr>
          <a:xfrm>
            <a:off x="3183158" y="6488668"/>
            <a:ext cx="5824096" cy="369332"/>
          </a:xfrm>
          <a:prstGeom prst="rect">
            <a:avLst/>
          </a:prstGeom>
          <a:noFill/>
        </p:spPr>
        <p:txBody>
          <a:bodyPr wrap="square" rtlCol="0">
            <a:spAutoFit/>
          </a:bodyPr>
          <a:lstStyle/>
          <a:p>
            <a:pPr algn="ctr"/>
            <a:r>
              <a:rPr lang="fr-FR" b="1" u="sng" spc="600" dirty="0">
                <a:effectLst>
                  <a:outerShdw blurRad="38100" dist="38100" dir="2700000" algn="tl">
                    <a:srgbClr val="000000">
                      <a:alpha val="43137"/>
                    </a:srgbClr>
                  </a:outerShdw>
                </a:effectLst>
              </a:rPr>
              <a:t>Année universitaire : 2018/2019 </a:t>
            </a:r>
          </a:p>
        </p:txBody>
      </p:sp>
      <p:pic>
        <p:nvPicPr>
          <p:cNvPr id="10" name="Image 9">
            <a:extLst>
              <a:ext uri="{FF2B5EF4-FFF2-40B4-BE49-F238E27FC236}">
                <a16:creationId xmlns:a16="http://schemas.microsoft.com/office/drawing/2014/main" id="{0A8F5F68-5E95-43B3-9EDB-8F019EAC4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53" y="102115"/>
            <a:ext cx="11903772" cy="888819"/>
          </a:xfrm>
          <a:prstGeom prst="rect">
            <a:avLst/>
          </a:prstGeom>
        </p:spPr>
      </p:pic>
      <p:sp>
        <p:nvSpPr>
          <p:cNvPr id="13" name="Rectangle 12">
            <a:extLst>
              <a:ext uri="{FF2B5EF4-FFF2-40B4-BE49-F238E27FC236}">
                <a16:creationId xmlns:a16="http://schemas.microsoft.com/office/drawing/2014/main" id="{0F7D3AC2-209C-45CA-BB35-340C2434B7C0}"/>
              </a:ext>
            </a:extLst>
          </p:cNvPr>
          <p:cNvSpPr/>
          <p:nvPr/>
        </p:nvSpPr>
        <p:spPr>
          <a:xfrm>
            <a:off x="5662560" y="3186334"/>
            <a:ext cx="7129390" cy="353943"/>
          </a:xfrm>
          <a:prstGeom prst="rect">
            <a:avLst/>
          </a:prstGeom>
        </p:spPr>
        <p:txBody>
          <a:bodyPr wrap="square">
            <a:spAutoFit/>
          </a:bodyPr>
          <a:lstStyle/>
          <a:p>
            <a:pPr algn="ctr"/>
            <a:r>
              <a:rPr lang="fr-FR" sz="1700" b="1" spc="300" dirty="0">
                <a:solidFill>
                  <a:schemeClr val="bg1"/>
                </a:solidFill>
                <a:latin typeface="Century Gothic" pitchFamily="34" charset="0"/>
              </a:rPr>
              <a:t>Effectué au sein de : Safilait</a:t>
            </a:r>
            <a:r>
              <a:rPr lang="fr-FR" sz="600" b="1" spc="300" dirty="0">
                <a:solidFill>
                  <a:schemeClr val="bg1"/>
                </a:solidFill>
                <a:latin typeface="Century Gothic" pitchFamily="34" charset="0"/>
              </a:rPr>
              <a:t> </a:t>
            </a:r>
            <a:r>
              <a:rPr lang="fr-FR" sz="1700" b="1" spc="300" dirty="0">
                <a:solidFill>
                  <a:schemeClr val="bg1"/>
                </a:solidFill>
                <a:latin typeface="Century Gothic" pitchFamily="34" charset="0"/>
              </a:rPr>
              <a:t>-</a:t>
            </a:r>
            <a:r>
              <a:rPr lang="fr-FR" sz="500" b="1" spc="300" dirty="0">
                <a:solidFill>
                  <a:schemeClr val="bg1"/>
                </a:solidFill>
                <a:latin typeface="Century Gothic" pitchFamily="34" charset="0"/>
              </a:rPr>
              <a:t> </a:t>
            </a:r>
            <a:r>
              <a:rPr lang="fr-FR" sz="1700" b="1" spc="300" dirty="0">
                <a:solidFill>
                  <a:schemeClr val="bg1"/>
                </a:solidFill>
                <a:latin typeface="Century Gothic" pitchFamily="34" charset="0"/>
              </a:rPr>
              <a:t>Groupe Bel</a:t>
            </a:r>
          </a:p>
        </p:txBody>
      </p:sp>
      <p:sp>
        <p:nvSpPr>
          <p:cNvPr id="19" name="Rectangle 18">
            <a:extLst>
              <a:ext uri="{FF2B5EF4-FFF2-40B4-BE49-F238E27FC236}">
                <a16:creationId xmlns:a16="http://schemas.microsoft.com/office/drawing/2014/main" id="{C9E567FE-4778-45FF-9162-CC619CA3FA33}"/>
              </a:ext>
            </a:extLst>
          </p:cNvPr>
          <p:cNvSpPr/>
          <p:nvPr/>
        </p:nvSpPr>
        <p:spPr>
          <a:xfrm>
            <a:off x="-119934" y="2041425"/>
            <a:ext cx="11903772" cy="379463"/>
          </a:xfrm>
          <a:prstGeom prst="rect">
            <a:avLst/>
          </a:prstGeom>
        </p:spPr>
        <p:txBody>
          <a:bodyPr wrap="square">
            <a:spAutoFit/>
          </a:bodyPr>
          <a:lstStyle/>
          <a:p>
            <a:pPr algn="ctr"/>
            <a:r>
              <a:rPr lang="fr-FR" sz="1866" b="1" dirty="0">
                <a:solidFill>
                  <a:schemeClr val="bg1"/>
                </a:solidFill>
                <a:latin typeface="Century Gothic" pitchFamily="34" charset="0"/>
              </a:rPr>
              <a:t>PROJET DE FIN D’ETUDES POUR L’OBTENTION    </a:t>
            </a:r>
            <a:r>
              <a:rPr lang="fr-FR" sz="1866" b="1" dirty="0">
                <a:latin typeface="Century Gothic" pitchFamily="34" charset="0"/>
              </a:rPr>
              <a:t>DU DIPLÔME D’INGENIEUR D’ÉTAT EN IAA</a:t>
            </a:r>
          </a:p>
        </p:txBody>
      </p:sp>
      <p:pic>
        <p:nvPicPr>
          <p:cNvPr id="26" name="Image 25">
            <a:extLst>
              <a:ext uri="{FF2B5EF4-FFF2-40B4-BE49-F238E27FC236}">
                <a16:creationId xmlns:a16="http://schemas.microsoft.com/office/drawing/2014/main" id="{B7317054-C01B-41B7-9864-5CA1736605A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1270" y="1051556"/>
            <a:ext cx="2199988" cy="952376"/>
          </a:xfrm>
          <a:prstGeom prst="rect">
            <a:avLst/>
          </a:prstGeom>
          <a:ln>
            <a:noFill/>
          </a:ln>
          <a:effectLst>
            <a:glow rad="101600">
              <a:schemeClr val="bg1">
                <a:lumMod val="95000"/>
                <a:alpha val="60000"/>
              </a:schemeClr>
            </a:glow>
          </a:effectLst>
        </p:spPr>
      </p:pic>
      <p:pic>
        <p:nvPicPr>
          <p:cNvPr id="16" name="Image 15">
            <a:extLst>
              <a:ext uri="{FF2B5EF4-FFF2-40B4-BE49-F238E27FC236}">
                <a16:creationId xmlns:a16="http://schemas.microsoft.com/office/drawing/2014/main" id="{BA8A1AB1-DFB4-4662-919C-34CBE8B24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1515" y="944615"/>
            <a:ext cx="1855619" cy="952259"/>
          </a:xfrm>
          <a:prstGeom prst="rect">
            <a:avLst/>
          </a:prstGeom>
        </p:spPr>
      </p:pic>
      <p:pic>
        <p:nvPicPr>
          <p:cNvPr id="20" name="Picture 2" descr="C:\Users\COM_Maroc\Desktop\Vêtements IAP.png">
            <a:extLst>
              <a:ext uri="{FF2B5EF4-FFF2-40B4-BE49-F238E27FC236}">
                <a16:creationId xmlns:a16="http://schemas.microsoft.com/office/drawing/2014/main" id="{67904587-8E7C-4F35-88DD-30338E864B6C}"/>
              </a:ext>
            </a:extLst>
          </p:cNvPr>
          <p:cNvPicPr>
            <a:picLocks noChangeAspect="1" noChangeArrowheads="1"/>
          </p:cNvPicPr>
          <p:nvPr/>
        </p:nvPicPr>
        <p:blipFill rotWithShape="1">
          <a:blip r:embed="rId6" cstate="email"/>
          <a:srcRect/>
          <a:stretch>
            <a:fillRect/>
          </a:stretch>
        </p:blipFill>
        <p:spPr bwMode="auto">
          <a:xfrm>
            <a:off x="5556672" y="908720"/>
            <a:ext cx="1167210" cy="1146583"/>
          </a:xfrm>
          <a:prstGeom prst="rect">
            <a:avLst/>
          </a:prstGeom>
          <a:noFill/>
        </p:spPr>
      </p:pic>
    </p:spTree>
    <p:extLst>
      <p:ext uri="{BB962C8B-B14F-4D97-AF65-F5344CB8AC3E}">
        <p14:creationId xmlns:p14="http://schemas.microsoft.com/office/powerpoint/2010/main" val="1704578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repeatCount="indefinite" fill="hold" nodeType="withEffect">
                                  <p:stCondLst>
                                    <p:cond delay="0"/>
                                  </p:stCondLst>
                                  <p:iterate type="lt">
                                    <p:tmPct val="10000"/>
                                  </p:iterate>
                                  <p:childTnLst>
                                    <p:animScale>
                                      <p:cBhvr>
                                        <p:cTn id="6" dur="250" autoRev="1" fill="hold">
                                          <p:stCondLst>
                                            <p:cond delay="0"/>
                                          </p:stCondLst>
                                        </p:cTn>
                                        <p:tgtEl>
                                          <p:spTgt spid="7">
                                            <p:txEl>
                                              <p:pRg st="0" end="0"/>
                                            </p:txEl>
                                          </p:spTgt>
                                        </p:tgtEl>
                                      </p:cBhvr>
                                      <p:to x="80000" y="100000"/>
                                    </p:animScale>
                                    <p:anim by="(#ppt_w*0.10)" calcmode="lin" valueType="num">
                                      <p:cBhvr>
                                        <p:cTn id="7" dur="250" autoRev="1" fill="hold">
                                          <p:stCondLst>
                                            <p:cond delay="0"/>
                                          </p:stCondLst>
                                        </p:cTn>
                                        <p:tgtEl>
                                          <p:spTgt spid="7">
                                            <p:txEl>
                                              <p:pRg st="0" end="0"/>
                                            </p:txEl>
                                          </p:spTgt>
                                        </p:tgtEl>
                                        <p:attrNameLst>
                                          <p:attrName>ppt_x</p:attrName>
                                        </p:attrNameLst>
                                      </p:cBhvr>
                                    </p:anim>
                                    <p:anim by="(-#ppt_w*0.10)" calcmode="lin" valueType="num">
                                      <p:cBhvr>
                                        <p:cTn id="8" dur="250" autoRev="1" fill="hold">
                                          <p:stCondLst>
                                            <p:cond delay="0"/>
                                          </p:stCondLst>
                                        </p:cTn>
                                        <p:tgtEl>
                                          <p:spTgt spid="7">
                                            <p:txEl>
                                              <p:pRg st="0" end="0"/>
                                            </p:txEl>
                                          </p:spTgt>
                                        </p:tgtEl>
                                        <p:attrNameLst>
                                          <p:attrName>ppt_y</p:attrName>
                                        </p:attrNameLst>
                                      </p:cBhvr>
                                    </p:anim>
                                    <p:animRot by="-480000">
                                      <p:cBhvr>
                                        <p:cTn id="9" dur="250" autoRev="1" fill="hold">
                                          <p:stCondLst>
                                            <p:cond delay="0"/>
                                          </p:stCondLst>
                                        </p:cTn>
                                        <p:tgtEl>
                                          <p:spTgt spid="7">
                                            <p:txEl>
                                              <p:pRg st="0" end="0"/>
                                            </p:txEl>
                                          </p:spTgt>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2" presetClass="emph" presetSubtype="0" repeatCount="indefinite" fill="hold" nodeType="clickEffect">
                                  <p:stCondLst>
                                    <p:cond delay="0"/>
                                  </p:stCondLst>
                                  <p:childTnLst>
                                    <p:animRot by="120000">
                                      <p:cBhvr>
                                        <p:cTn id="13" dur="100" fill="hold">
                                          <p:stCondLst>
                                            <p:cond delay="0"/>
                                          </p:stCondLst>
                                        </p:cTn>
                                        <p:tgtEl>
                                          <p:spTgt spid="26"/>
                                        </p:tgtEl>
                                        <p:attrNameLst>
                                          <p:attrName>r</p:attrName>
                                        </p:attrNameLst>
                                      </p:cBhvr>
                                    </p:animRot>
                                    <p:animRot by="-240000">
                                      <p:cBhvr>
                                        <p:cTn id="14" dur="200" fill="hold">
                                          <p:stCondLst>
                                            <p:cond delay="200"/>
                                          </p:stCondLst>
                                        </p:cTn>
                                        <p:tgtEl>
                                          <p:spTgt spid="26"/>
                                        </p:tgtEl>
                                        <p:attrNameLst>
                                          <p:attrName>r</p:attrName>
                                        </p:attrNameLst>
                                      </p:cBhvr>
                                    </p:animRot>
                                    <p:animRot by="240000">
                                      <p:cBhvr>
                                        <p:cTn id="15" dur="200" fill="hold">
                                          <p:stCondLst>
                                            <p:cond delay="400"/>
                                          </p:stCondLst>
                                        </p:cTn>
                                        <p:tgtEl>
                                          <p:spTgt spid="26"/>
                                        </p:tgtEl>
                                        <p:attrNameLst>
                                          <p:attrName>r</p:attrName>
                                        </p:attrNameLst>
                                      </p:cBhvr>
                                    </p:animRot>
                                    <p:animRot by="-240000">
                                      <p:cBhvr>
                                        <p:cTn id="16" dur="200" fill="hold">
                                          <p:stCondLst>
                                            <p:cond delay="600"/>
                                          </p:stCondLst>
                                        </p:cTn>
                                        <p:tgtEl>
                                          <p:spTgt spid="26"/>
                                        </p:tgtEl>
                                        <p:attrNameLst>
                                          <p:attrName>r</p:attrName>
                                        </p:attrNameLst>
                                      </p:cBhvr>
                                    </p:animRot>
                                    <p:animRot by="120000">
                                      <p:cBhvr>
                                        <p:cTn id="17" dur="200" fill="hold">
                                          <p:stCondLst>
                                            <p:cond delay="800"/>
                                          </p:stCondLst>
                                        </p:cTn>
                                        <p:tgtEl>
                                          <p:spTgt spid="26"/>
                                        </p:tgtEl>
                                        <p:attrNameLst>
                                          <p:attrName>r</p:attrName>
                                        </p:attrNameLst>
                                      </p:cBhvr>
                                    </p:animRot>
                                  </p:childTnLst>
                                </p:cTn>
                              </p:par>
                              <p:par>
                                <p:cTn id="18" presetID="32" presetClass="emph" presetSubtype="0" repeatCount="indefinite" fill="hold" nodeType="withEffect">
                                  <p:stCondLst>
                                    <p:cond delay="0"/>
                                  </p:stCondLst>
                                  <p:childTnLst>
                                    <p:animRot by="120000">
                                      <p:cBhvr>
                                        <p:cTn id="19" dur="100" fill="hold">
                                          <p:stCondLst>
                                            <p:cond delay="0"/>
                                          </p:stCondLst>
                                        </p:cTn>
                                        <p:tgtEl>
                                          <p:spTgt spid="16"/>
                                        </p:tgtEl>
                                        <p:attrNameLst>
                                          <p:attrName>r</p:attrName>
                                        </p:attrNameLst>
                                      </p:cBhvr>
                                    </p:animRot>
                                    <p:animRot by="-240000">
                                      <p:cBhvr>
                                        <p:cTn id="20" dur="200" fill="hold">
                                          <p:stCondLst>
                                            <p:cond delay="200"/>
                                          </p:stCondLst>
                                        </p:cTn>
                                        <p:tgtEl>
                                          <p:spTgt spid="16"/>
                                        </p:tgtEl>
                                        <p:attrNameLst>
                                          <p:attrName>r</p:attrName>
                                        </p:attrNameLst>
                                      </p:cBhvr>
                                    </p:animRot>
                                    <p:animRot by="240000">
                                      <p:cBhvr>
                                        <p:cTn id="21" dur="200" fill="hold">
                                          <p:stCondLst>
                                            <p:cond delay="400"/>
                                          </p:stCondLst>
                                        </p:cTn>
                                        <p:tgtEl>
                                          <p:spTgt spid="16"/>
                                        </p:tgtEl>
                                        <p:attrNameLst>
                                          <p:attrName>r</p:attrName>
                                        </p:attrNameLst>
                                      </p:cBhvr>
                                    </p:animRot>
                                    <p:animRot by="-240000">
                                      <p:cBhvr>
                                        <p:cTn id="22" dur="200" fill="hold">
                                          <p:stCondLst>
                                            <p:cond delay="600"/>
                                          </p:stCondLst>
                                        </p:cTn>
                                        <p:tgtEl>
                                          <p:spTgt spid="16"/>
                                        </p:tgtEl>
                                        <p:attrNameLst>
                                          <p:attrName>r</p:attrName>
                                        </p:attrNameLst>
                                      </p:cBhvr>
                                    </p:animRot>
                                    <p:animRot by="120000">
                                      <p:cBhvr>
                                        <p:cTn id="23" dur="200" fill="hold">
                                          <p:stCondLst>
                                            <p:cond delay="800"/>
                                          </p:stCondLst>
                                        </p:cTn>
                                        <p:tgtEl>
                                          <p:spTgt spid="16"/>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3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Off-page Connector 28">
            <a:extLst>
              <a:ext uri="{FF2B5EF4-FFF2-40B4-BE49-F238E27FC236}">
                <a16:creationId xmlns:a16="http://schemas.microsoft.com/office/drawing/2014/main" id="{D85A01B3-D344-4532-9A98-4EF65991195F}"/>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18</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graphicFrame>
        <p:nvGraphicFramePr>
          <p:cNvPr id="28" name="Tableau 27"/>
          <p:cNvGraphicFramePr>
            <a:graphicFrameLocks noGrp="1"/>
          </p:cNvGraphicFramePr>
          <p:nvPr>
            <p:extLst>
              <p:ext uri="{D42A27DB-BD31-4B8C-83A1-F6EECF244321}">
                <p14:modId xmlns:p14="http://schemas.microsoft.com/office/powerpoint/2010/main" val="1749626920"/>
              </p:ext>
            </p:extLst>
          </p:nvPr>
        </p:nvGraphicFramePr>
        <p:xfrm>
          <a:off x="3214886" y="1071546"/>
          <a:ext cx="8382569" cy="5699957"/>
        </p:xfrm>
        <a:graphic>
          <a:graphicData uri="http://schemas.openxmlformats.org/drawingml/2006/table">
            <a:tbl>
              <a:tblPr/>
              <a:tblGrid>
                <a:gridCol w="6042579">
                  <a:extLst>
                    <a:ext uri="{9D8B030D-6E8A-4147-A177-3AD203B41FA5}">
                      <a16:colId xmlns:a16="http://schemas.microsoft.com/office/drawing/2014/main" val="20000"/>
                    </a:ext>
                  </a:extLst>
                </a:gridCol>
                <a:gridCol w="467998">
                  <a:extLst>
                    <a:ext uri="{9D8B030D-6E8A-4147-A177-3AD203B41FA5}">
                      <a16:colId xmlns:a16="http://schemas.microsoft.com/office/drawing/2014/main" val="20001"/>
                    </a:ext>
                  </a:extLst>
                </a:gridCol>
                <a:gridCol w="467998">
                  <a:extLst>
                    <a:ext uri="{9D8B030D-6E8A-4147-A177-3AD203B41FA5}">
                      <a16:colId xmlns:a16="http://schemas.microsoft.com/office/drawing/2014/main" val="20002"/>
                    </a:ext>
                  </a:extLst>
                </a:gridCol>
                <a:gridCol w="467998">
                  <a:extLst>
                    <a:ext uri="{9D8B030D-6E8A-4147-A177-3AD203B41FA5}">
                      <a16:colId xmlns:a16="http://schemas.microsoft.com/office/drawing/2014/main" val="20003"/>
                    </a:ext>
                  </a:extLst>
                </a:gridCol>
                <a:gridCol w="467998">
                  <a:extLst>
                    <a:ext uri="{9D8B030D-6E8A-4147-A177-3AD203B41FA5}">
                      <a16:colId xmlns:a16="http://schemas.microsoft.com/office/drawing/2014/main" val="20004"/>
                    </a:ext>
                  </a:extLst>
                </a:gridCol>
                <a:gridCol w="467998">
                  <a:extLst>
                    <a:ext uri="{9D8B030D-6E8A-4147-A177-3AD203B41FA5}">
                      <a16:colId xmlns:a16="http://schemas.microsoft.com/office/drawing/2014/main" val="20005"/>
                    </a:ext>
                  </a:extLst>
                </a:gridCol>
              </a:tblGrid>
              <a:tr h="142133">
                <a:tc>
                  <a:txBody>
                    <a:bodyPr/>
                    <a:lstStyle/>
                    <a:p>
                      <a:pPr algn="l" fontAlgn="ctr"/>
                      <a:endParaRPr lang="fr-FR" sz="900" b="0" i="0" u="none" strike="noStrike" dirty="0">
                        <a:latin typeface="Times New Roman"/>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700" b="0" i="0" u="none" strike="noStrike">
                          <a:solidFill>
                            <a:srgbClr val="000000"/>
                          </a:solidFill>
                          <a:latin typeface="Times New Roman"/>
                        </a:rPr>
                        <a:t>nul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700" b="0" i="0" u="none" strike="noStrike">
                          <a:solidFill>
                            <a:srgbClr val="000000"/>
                          </a:solidFill>
                          <a:latin typeface="Times New Roman"/>
                        </a:rPr>
                        <a:t>mauvais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700" b="0" i="0" u="none" strike="noStrike">
                          <a:solidFill>
                            <a:srgbClr val="000000"/>
                          </a:solidFill>
                          <a:latin typeface="Times New Roman"/>
                        </a:rPr>
                        <a:t>moyen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700" b="0" i="0" u="none" strike="noStrike">
                          <a:solidFill>
                            <a:srgbClr val="000000"/>
                          </a:solidFill>
                          <a:latin typeface="Times New Roman"/>
                        </a:rPr>
                        <a:t>bon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700" b="0" i="0" u="none" strike="noStrike">
                          <a:solidFill>
                            <a:srgbClr val="000000"/>
                          </a:solidFill>
                          <a:latin typeface="Times New Roman"/>
                        </a:rPr>
                        <a:t>très bon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5741">
                <a:tc>
                  <a:txBody>
                    <a:bodyPr/>
                    <a:lstStyle/>
                    <a:p>
                      <a:pPr algn="ctr" fontAlgn="ctr"/>
                      <a:r>
                        <a:rPr lang="fr-FR" sz="900" b="1" i="0" u="none" strike="noStrike" dirty="0">
                          <a:solidFill>
                            <a:srgbClr val="000000"/>
                          </a:solidFill>
                          <a:latin typeface="Times New Roman"/>
                        </a:rPr>
                        <a:t>Points d'audit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900" b="0" i="0" u="none" strike="noStrike">
                          <a:solidFill>
                            <a:srgbClr val="000000"/>
                          </a:solidFill>
                          <a:latin typeface="Times New Roman"/>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900" b="0" i="0" u="none" strike="noStrike">
                          <a:solidFill>
                            <a:srgbClr val="000000"/>
                          </a:solidFill>
                          <a:latin typeface="Times New Roman"/>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900" b="0" i="0" u="none" strike="noStrike">
                          <a:solidFill>
                            <a:srgbClr val="000000"/>
                          </a:solidFill>
                          <a:latin typeface="Times New Roman"/>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900" b="0" i="0" u="none" strike="noStrike">
                          <a:solidFill>
                            <a:srgbClr val="000000"/>
                          </a:solidFill>
                          <a:latin typeface="Times New Roman"/>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900" b="0" i="0" u="none" strike="noStrike" dirty="0">
                          <a:solidFill>
                            <a:srgbClr val="000000"/>
                          </a:solidFill>
                          <a:latin typeface="Times New Roman"/>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5741">
                <a:tc>
                  <a:txBody>
                    <a:bodyPr/>
                    <a:lstStyle/>
                    <a:p>
                      <a:pPr algn="l" fontAlgn="ctr"/>
                      <a:r>
                        <a:rPr lang="fr-FR" sz="1100" b="1" i="0" u="none" strike="noStrike" kern="1200" dirty="0">
                          <a:solidFill>
                            <a:srgbClr val="000000"/>
                          </a:solidFill>
                          <a:latin typeface="+mn-lt"/>
                          <a:ea typeface="+mn-ea"/>
                          <a:cs typeface="+mn-cs"/>
                        </a:rPr>
                        <a:t>  Un tableau de communication est installé et à jour sur le poste de travail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5741">
                <a:tc>
                  <a:txBody>
                    <a:bodyPr/>
                    <a:lstStyle/>
                    <a:p>
                      <a:pPr algn="l" fontAlgn="ctr"/>
                      <a:r>
                        <a:rPr lang="fr-FR" sz="1100" b="1" i="0" u="none" strike="noStrike" kern="1200" dirty="0">
                          <a:solidFill>
                            <a:srgbClr val="000000"/>
                          </a:solidFill>
                          <a:latin typeface="+mn-lt"/>
                          <a:ea typeface="+mn-ea"/>
                          <a:cs typeface="+mn-cs"/>
                        </a:rPr>
                        <a:t>  Tous les acteurs du chantier ont reçu une formation sur la méthode et les étapes 5S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5741">
                <a:tc>
                  <a:txBody>
                    <a:bodyPr/>
                    <a:lstStyle/>
                    <a:p>
                      <a:pPr algn="l" fontAlgn="ctr"/>
                      <a:r>
                        <a:rPr lang="fr-FR" sz="1100" b="1" i="0" u="none" strike="noStrike" kern="1200" dirty="0">
                          <a:solidFill>
                            <a:srgbClr val="000000"/>
                          </a:solidFill>
                          <a:latin typeface="+mn-lt"/>
                          <a:ea typeface="+mn-ea"/>
                          <a:cs typeface="+mn-cs"/>
                        </a:rPr>
                        <a:t>I  l n'y a aucun objet inutile sur le poste de travail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9819">
                <a:tc>
                  <a:txBody>
                    <a:bodyPr/>
                    <a:lstStyle/>
                    <a:p>
                      <a:pPr algn="l" fontAlgn="ctr"/>
                      <a:r>
                        <a:rPr lang="fr-FR" sz="1100" b="1" i="0" u="none" strike="noStrike" kern="1200" dirty="0">
                          <a:solidFill>
                            <a:srgbClr val="000000"/>
                          </a:solidFill>
                          <a:latin typeface="+mn-lt"/>
                          <a:ea typeface="+mn-ea"/>
                          <a:cs typeface="+mn-cs"/>
                        </a:rPr>
                        <a:t> L e kit de nettoyage est complet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dirty="0">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1536">
                <a:tc>
                  <a:txBody>
                    <a:bodyPr/>
                    <a:lstStyle/>
                    <a:p>
                      <a:pPr algn="l" fontAlgn="ctr"/>
                      <a:r>
                        <a:rPr lang="fr-FR" sz="1100" b="1" i="0" u="none" strike="noStrike" kern="1200" dirty="0">
                          <a:solidFill>
                            <a:srgbClr val="000000"/>
                          </a:solidFill>
                          <a:latin typeface="+mn-lt"/>
                          <a:ea typeface="+mn-ea"/>
                          <a:cs typeface="+mn-cs"/>
                        </a:rPr>
                        <a:t>  L'outillage est complet et rangé à proximité des équipements concernés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5741">
                <a:tc>
                  <a:txBody>
                    <a:bodyPr/>
                    <a:lstStyle/>
                    <a:p>
                      <a:pPr algn="l" fontAlgn="ctr"/>
                      <a:r>
                        <a:rPr lang="fr-FR" sz="1100" b="1" i="0" u="none" strike="noStrike" kern="1200" dirty="0">
                          <a:solidFill>
                            <a:srgbClr val="000000"/>
                          </a:solidFill>
                          <a:latin typeface="+mn-lt"/>
                          <a:ea typeface="+mn-ea"/>
                          <a:cs typeface="+mn-cs"/>
                        </a:rPr>
                        <a:t> Les allées sont propres et dégagées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5741">
                <a:tc>
                  <a:txBody>
                    <a:bodyPr/>
                    <a:lstStyle/>
                    <a:p>
                      <a:pPr algn="l" fontAlgn="ctr"/>
                      <a:r>
                        <a:rPr lang="fr-FR" sz="1100" b="1" i="0" u="none" strike="noStrike" kern="1200" dirty="0">
                          <a:solidFill>
                            <a:srgbClr val="000000"/>
                          </a:solidFill>
                          <a:latin typeface="+mn-lt"/>
                          <a:ea typeface="+mn-ea"/>
                          <a:cs typeface="+mn-cs"/>
                        </a:rPr>
                        <a:t> Les machines, les périphériques ainsi que les sols sont propres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dirty="0">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dirty="0">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5741">
                <a:tc>
                  <a:txBody>
                    <a:bodyPr/>
                    <a:lstStyle/>
                    <a:p>
                      <a:pPr algn="l" fontAlgn="ctr"/>
                      <a:r>
                        <a:rPr lang="fr-FR" sz="1100" b="1" i="0" u="none" strike="noStrike" kern="1200" dirty="0">
                          <a:solidFill>
                            <a:srgbClr val="000000"/>
                          </a:solidFill>
                          <a:latin typeface="+mn-lt"/>
                          <a:ea typeface="+mn-ea"/>
                          <a:cs typeface="+mn-cs"/>
                        </a:rPr>
                        <a:t> Les gammes de nettoyage existent et sont affichées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5741">
                <a:tc>
                  <a:txBody>
                    <a:bodyPr/>
                    <a:lstStyle/>
                    <a:p>
                      <a:pPr algn="l" fontAlgn="ctr"/>
                      <a:r>
                        <a:rPr lang="fr-FR" sz="1100" b="1" i="0" u="none" strike="noStrike" kern="1200" dirty="0">
                          <a:solidFill>
                            <a:srgbClr val="000000"/>
                          </a:solidFill>
                          <a:latin typeface="+mn-lt"/>
                          <a:ea typeface="+mn-ea"/>
                          <a:cs typeface="+mn-cs"/>
                        </a:rPr>
                        <a:t> Les gammes de nettoyage comprennent une fréquence définie pour chaque tâche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5741">
                <a:tc>
                  <a:txBody>
                    <a:bodyPr/>
                    <a:lstStyle/>
                    <a:p>
                      <a:pPr algn="l" fontAlgn="ctr"/>
                      <a:r>
                        <a:rPr lang="fr-FR" sz="1100" b="1" i="0" u="none" strike="noStrike" kern="1200" dirty="0">
                          <a:solidFill>
                            <a:srgbClr val="000000"/>
                          </a:solidFill>
                          <a:latin typeface="+mn-lt"/>
                          <a:ea typeface="+mn-ea"/>
                          <a:cs typeface="+mn-cs"/>
                        </a:rPr>
                        <a:t>I l existe un suivi de la réalisation des gammes de nettoyage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5741">
                <a:tc>
                  <a:txBody>
                    <a:bodyPr/>
                    <a:lstStyle/>
                    <a:p>
                      <a:pPr algn="l" fontAlgn="ctr"/>
                      <a:r>
                        <a:rPr lang="fr-FR" sz="1100" b="1" i="0" u="none" strike="noStrike" kern="1200" dirty="0">
                          <a:solidFill>
                            <a:srgbClr val="000000"/>
                          </a:solidFill>
                          <a:latin typeface="+mn-lt"/>
                          <a:ea typeface="+mn-ea"/>
                          <a:cs typeface="+mn-cs"/>
                        </a:rPr>
                        <a:t> Le plan d'action continue d'être alimenté par l'inspection générale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51161">
                <a:tc>
                  <a:txBody>
                    <a:bodyPr/>
                    <a:lstStyle/>
                    <a:p>
                      <a:pPr algn="l" fontAlgn="ctr"/>
                      <a:r>
                        <a:rPr lang="fr-FR" sz="1100" b="1" i="0" u="none" strike="noStrike" kern="1200" dirty="0">
                          <a:solidFill>
                            <a:srgbClr val="000000"/>
                          </a:solidFill>
                          <a:latin typeface="+mn-lt"/>
                          <a:ea typeface="+mn-ea"/>
                          <a:cs typeface="+mn-cs"/>
                        </a:rPr>
                        <a:t> Les anomalies sont résolues dans les temps, il ne subsiste pas d'actions anciennes injustifiées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5741">
                <a:tc>
                  <a:txBody>
                    <a:bodyPr/>
                    <a:lstStyle/>
                    <a:p>
                      <a:pPr algn="l" fontAlgn="ctr"/>
                      <a:r>
                        <a:rPr lang="fr-FR" sz="1100" b="1" i="0" u="none" strike="noStrike" kern="1200" dirty="0">
                          <a:solidFill>
                            <a:srgbClr val="000000"/>
                          </a:solidFill>
                          <a:latin typeface="+mn-lt"/>
                          <a:ea typeface="+mn-ea"/>
                          <a:cs typeface="+mn-cs"/>
                        </a:rPr>
                        <a:t> Il y a bonne collaboration avec le service maintenance (résolution des actions importantes)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dirty="0">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5741">
                <a:tc>
                  <a:txBody>
                    <a:bodyPr/>
                    <a:lstStyle/>
                    <a:p>
                      <a:pPr algn="l" fontAlgn="ctr"/>
                      <a:r>
                        <a:rPr lang="fr-FR" sz="1100" b="1" i="0" u="none" strike="noStrike" kern="1200" dirty="0">
                          <a:solidFill>
                            <a:srgbClr val="000000"/>
                          </a:solidFill>
                          <a:latin typeface="+mn-lt"/>
                          <a:ea typeface="+mn-ea"/>
                          <a:cs typeface="+mn-cs"/>
                        </a:rPr>
                        <a:t> Les conditions relatives à la sécurité sont bien respectées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5741">
                <a:tc>
                  <a:txBody>
                    <a:bodyPr/>
                    <a:lstStyle/>
                    <a:p>
                      <a:pPr algn="l" fontAlgn="ctr"/>
                      <a:r>
                        <a:rPr lang="fr-FR" sz="1100" b="1" i="0" u="none" strike="noStrike" kern="1200" dirty="0">
                          <a:solidFill>
                            <a:srgbClr val="000000"/>
                          </a:solidFill>
                          <a:latin typeface="+mn-lt"/>
                          <a:ea typeface="+mn-ea"/>
                          <a:cs typeface="+mn-cs"/>
                        </a:rPr>
                        <a:t> Une réunion flash clôture chaque activité de nettoyage (point / déroulement, observation...)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5741">
                <a:tc>
                  <a:txBody>
                    <a:bodyPr/>
                    <a:lstStyle/>
                    <a:p>
                      <a:pPr algn="l" fontAlgn="b"/>
                      <a:r>
                        <a:rPr lang="fr-FR" sz="1100" b="1" i="0" u="none" strike="noStrike" kern="1200" dirty="0">
                          <a:solidFill>
                            <a:srgbClr val="000000"/>
                          </a:solidFill>
                          <a:latin typeface="+mn-lt"/>
                          <a:ea typeface="+mn-ea"/>
                          <a:cs typeface="+mn-cs"/>
                        </a:rPr>
                        <a:t> Tous les membres de l'équipe participent aux activités 5S / TPM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5741">
                <a:tc>
                  <a:txBody>
                    <a:bodyPr/>
                    <a:lstStyle/>
                    <a:p>
                      <a:pPr algn="l" fontAlgn="ctr"/>
                      <a:r>
                        <a:rPr lang="fr-FR" sz="1100" b="1" i="0" u="none" strike="noStrike" kern="1200" dirty="0">
                          <a:solidFill>
                            <a:srgbClr val="000000"/>
                          </a:solidFill>
                          <a:latin typeface="+mn-lt"/>
                          <a:ea typeface="+mn-ea"/>
                          <a:cs typeface="+mn-cs"/>
                        </a:rPr>
                        <a:t> Le système d'évacuation des déchets est adapté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5741">
                <a:tc>
                  <a:txBody>
                    <a:bodyPr/>
                    <a:lstStyle/>
                    <a:p>
                      <a:pPr algn="l" fontAlgn="ctr"/>
                      <a:r>
                        <a:rPr lang="fr-FR" sz="1100" b="1" i="0" u="none" strike="noStrike" kern="1200" dirty="0">
                          <a:solidFill>
                            <a:srgbClr val="000000"/>
                          </a:solidFill>
                          <a:latin typeface="+mn-lt"/>
                          <a:ea typeface="+mn-ea"/>
                          <a:cs typeface="+mn-cs"/>
                        </a:rPr>
                        <a:t> Les appareils fragiles sont propres, rangés et protégés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5741">
                <a:tc>
                  <a:txBody>
                    <a:bodyPr/>
                    <a:lstStyle/>
                    <a:p>
                      <a:pPr algn="l" fontAlgn="ctr"/>
                      <a:r>
                        <a:rPr lang="fr-FR" sz="1100" b="1" i="0" u="none" strike="noStrike" kern="1200" dirty="0">
                          <a:solidFill>
                            <a:srgbClr val="000000"/>
                          </a:solidFill>
                          <a:latin typeface="+mn-lt"/>
                          <a:ea typeface="+mn-ea"/>
                          <a:cs typeface="+mn-cs"/>
                        </a:rPr>
                        <a:t> Les sources de salissures ont été identifiées et cartographiées (préparation étapes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500" b="1" i="0" u="none" strike="noStrike">
                          <a:latin typeface="Times New Roman"/>
                        </a:rPr>
                        <a: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25741">
                <a:tc>
                  <a:txBody>
                    <a:bodyPr/>
                    <a:lstStyle/>
                    <a:p>
                      <a:pPr algn="r" fontAlgn="ctr"/>
                      <a:r>
                        <a:rPr lang="fr-FR" sz="900" b="1" i="0" u="none" strike="noStrike" dirty="0">
                          <a:solidFill>
                            <a:srgbClr val="000000"/>
                          </a:solidFill>
                          <a:latin typeface="Times New Roman"/>
                        </a:rPr>
                        <a:t>Note maxi: 76  /  Seuil acceptable: 61 (80%)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900" b="0" i="0" u="none" strike="noStrike">
                          <a:latin typeface="Times New Roman"/>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33772">
                <a:tc>
                  <a:txBody>
                    <a:bodyPr/>
                    <a:lstStyle/>
                    <a:p>
                      <a:pPr algn="l" fontAlgn="b"/>
                      <a:endParaRPr lang="fr-FR" sz="900" b="0" i="0" u="none" strike="noStrike" dirty="0">
                        <a:latin typeface="Times New Roman"/>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latin typeface="Times New Roman"/>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79066">
                <a:tc>
                  <a:txBody>
                    <a:bodyPr/>
                    <a:lstStyle/>
                    <a:p>
                      <a:pPr algn="l" fontAlgn="t"/>
                      <a:r>
                        <a:rPr lang="fr-FR" sz="900" b="0" i="0" u="none" strike="noStrike" dirty="0">
                          <a:solidFill>
                            <a:srgbClr val="000000"/>
                          </a:solidFill>
                          <a:latin typeface="Times New Roman"/>
                        </a:rPr>
                        <a:t>  Observations des auditeurs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fr-FR" sz="900" b="1" i="0" u="none" strike="noStrike" dirty="0">
                          <a:solidFill>
                            <a:srgbClr val="000000"/>
                          </a:solidFill>
                          <a:latin typeface="Times New Roman"/>
                        </a:rPr>
                        <a:t>Note obtenue :                  </a:t>
                      </a:r>
                      <a:r>
                        <a:rPr lang="fr-FR" sz="1100" b="1" i="0" u="none" strike="noStrike" dirty="0">
                          <a:solidFill>
                            <a:srgbClr val="00B050"/>
                          </a:solidFill>
                          <a:latin typeface="Times New Roman"/>
                        </a:rPr>
                        <a:t>  63</a:t>
                      </a:r>
                      <a:r>
                        <a:rPr lang="fr-FR" sz="900" b="1" i="0" u="none" strike="noStrike" dirty="0">
                          <a:solidFill>
                            <a:srgbClr val="000000"/>
                          </a:solidFill>
                          <a:latin typeface="Times New Roman"/>
                        </a:rPr>
                        <a:t>    / 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23"/>
                  </a:ext>
                </a:extLst>
              </a:tr>
            </a:tbl>
          </a:graphicData>
        </a:graphic>
      </p:graphicFrame>
      <p:sp>
        <p:nvSpPr>
          <p:cNvPr id="34" name="Ellipse 33"/>
          <p:cNvSpPr/>
          <p:nvPr/>
        </p:nvSpPr>
        <p:spPr>
          <a:xfrm>
            <a:off x="380166" y="928670"/>
            <a:ext cx="1951800" cy="1895130"/>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tx2">
                    <a:lumMod val="50000"/>
                  </a:schemeClr>
                </a:solidFill>
              </a:rPr>
              <a:t>AUDIT</a:t>
            </a:r>
          </a:p>
        </p:txBody>
      </p:sp>
      <p:sp>
        <p:nvSpPr>
          <p:cNvPr id="42" name="Rectangle 41"/>
          <p:cNvSpPr/>
          <p:nvPr/>
        </p:nvSpPr>
        <p:spPr>
          <a:xfrm>
            <a:off x="2494806" y="857232"/>
            <a:ext cx="71438" cy="600076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Pentagone 39"/>
          <p:cNvSpPr/>
          <p:nvPr/>
        </p:nvSpPr>
        <p:spPr>
          <a:xfrm>
            <a:off x="165852" y="3571876"/>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600" b="1" dirty="0"/>
          </a:p>
          <a:p>
            <a:pPr algn="ctr"/>
            <a:r>
              <a:rPr lang="fr-FR" sz="1600" b="1" dirty="0"/>
              <a:t>Check-list</a:t>
            </a:r>
          </a:p>
          <a:p>
            <a:pPr lvl="0" algn="ctr"/>
            <a:endParaRPr lang="fr-FR" sz="1600" b="1" dirty="0"/>
          </a:p>
        </p:txBody>
      </p:sp>
      <p:sp>
        <p:nvSpPr>
          <p:cNvPr id="25" name="Rectangle 24">
            <a:extLst>
              <a:ext uri="{FF2B5EF4-FFF2-40B4-BE49-F238E27FC236}">
                <a16:creationId xmlns:a16="http://schemas.microsoft.com/office/drawing/2014/main" id="{9638A5CC-1374-4654-8D5B-763BD8316ED4}"/>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6" name="Oval 8">
            <a:extLst>
              <a:ext uri="{FF2B5EF4-FFF2-40B4-BE49-F238E27FC236}">
                <a16:creationId xmlns:a16="http://schemas.microsoft.com/office/drawing/2014/main" id="{2FF9E7CD-9719-4D50-B022-0AAA1B5ED63A}"/>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9" name="Oval 22">
            <a:extLst>
              <a:ext uri="{FF2B5EF4-FFF2-40B4-BE49-F238E27FC236}">
                <a16:creationId xmlns:a16="http://schemas.microsoft.com/office/drawing/2014/main" id="{00CC75E8-0D44-48A3-AA07-9D69F4B9B21A}"/>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0" name="Oval 25">
            <a:extLst>
              <a:ext uri="{FF2B5EF4-FFF2-40B4-BE49-F238E27FC236}">
                <a16:creationId xmlns:a16="http://schemas.microsoft.com/office/drawing/2014/main" id="{F133BB68-729D-4F88-9994-75897542AC9A}"/>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1" name="ZoneTexte 30">
            <a:extLst>
              <a:ext uri="{FF2B5EF4-FFF2-40B4-BE49-F238E27FC236}">
                <a16:creationId xmlns:a16="http://schemas.microsoft.com/office/drawing/2014/main" id="{8E8AE460-3275-47BC-B12A-1A3653A763C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32" name="Oval 25">
            <a:extLst>
              <a:ext uri="{FF2B5EF4-FFF2-40B4-BE49-F238E27FC236}">
                <a16:creationId xmlns:a16="http://schemas.microsoft.com/office/drawing/2014/main" id="{8CEF4BB2-E672-4501-BFE8-DBF832BB86CF}"/>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3" name="Oval 25">
            <a:extLst>
              <a:ext uri="{FF2B5EF4-FFF2-40B4-BE49-F238E27FC236}">
                <a16:creationId xmlns:a16="http://schemas.microsoft.com/office/drawing/2014/main" id="{F0547DF7-B77C-45B9-8054-0C2D406D0C69}"/>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5" name="Oval 22">
            <a:extLst>
              <a:ext uri="{FF2B5EF4-FFF2-40B4-BE49-F238E27FC236}">
                <a16:creationId xmlns:a16="http://schemas.microsoft.com/office/drawing/2014/main" id="{6278FC74-3884-4ADD-AF08-209210BD732D}"/>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37" name="Group 30">
            <a:extLst>
              <a:ext uri="{FF2B5EF4-FFF2-40B4-BE49-F238E27FC236}">
                <a16:creationId xmlns:a16="http://schemas.microsoft.com/office/drawing/2014/main" id="{71E51EF7-DC05-4814-B201-8956BD6FBE3E}"/>
              </a:ext>
            </a:extLst>
          </p:cNvPr>
          <p:cNvGrpSpPr/>
          <p:nvPr/>
        </p:nvGrpSpPr>
        <p:grpSpPr>
          <a:xfrm>
            <a:off x="6023768" y="214290"/>
            <a:ext cx="277427" cy="443020"/>
            <a:chOff x="565078" y="2007778"/>
            <a:chExt cx="391093" cy="578982"/>
          </a:xfrm>
        </p:grpSpPr>
        <p:sp>
          <p:nvSpPr>
            <p:cNvPr id="39" name="Freeform 14">
              <a:extLst>
                <a:ext uri="{FF2B5EF4-FFF2-40B4-BE49-F238E27FC236}">
                  <a16:creationId xmlns:a16="http://schemas.microsoft.com/office/drawing/2014/main" id="{59BF6602-0E1E-4D69-AD2D-6E40CB2A0F14}"/>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41" name="Oval 18">
              <a:extLst>
                <a:ext uri="{FF2B5EF4-FFF2-40B4-BE49-F238E27FC236}">
                  <a16:creationId xmlns:a16="http://schemas.microsoft.com/office/drawing/2014/main" id="{A0EC14D2-AA3C-4BBE-95FB-4AB02E756A64}"/>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43" name="Oval 8">
            <a:extLst>
              <a:ext uri="{FF2B5EF4-FFF2-40B4-BE49-F238E27FC236}">
                <a16:creationId xmlns:a16="http://schemas.microsoft.com/office/drawing/2014/main" id="{5F11334A-45E8-4AFE-9039-BED2651EE38F}"/>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Tree>
    <p:extLst>
      <p:ext uri="{BB962C8B-B14F-4D97-AF65-F5344CB8AC3E}">
        <p14:creationId xmlns:p14="http://schemas.microsoft.com/office/powerpoint/2010/main" val="4202436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par>
                                <p:cTn id="13" presetID="34" presetClass="entr" presetSubtype="0" fill="hold" grpId="2" nodeType="withEffect">
                                  <p:stCondLst>
                                    <p:cond delay="0"/>
                                  </p:stCondLst>
                                  <p:childTnLst>
                                    <p:set>
                                      <p:cBhvr>
                                        <p:cTn id="14" dur="1" fill="hold">
                                          <p:stCondLst>
                                            <p:cond delay="0"/>
                                          </p:stCondLst>
                                        </p:cTn>
                                        <p:tgtEl>
                                          <p:spTgt spid="40"/>
                                        </p:tgtEl>
                                        <p:attrNameLst>
                                          <p:attrName>style.visibility</p:attrName>
                                        </p:attrNameLst>
                                      </p:cBhvr>
                                      <p:to>
                                        <p:strVal val="visible"/>
                                      </p:to>
                                    </p:set>
                                    <p:anim from="(-#ppt_w/2)" to="(#ppt_x)" calcmode="lin" valueType="num">
                                      <p:cBhvr>
                                        <p:cTn id="15" dur="600" fill="hold">
                                          <p:stCondLst>
                                            <p:cond delay="0"/>
                                          </p:stCondLst>
                                        </p:cTn>
                                        <p:tgtEl>
                                          <p:spTgt spid="40"/>
                                        </p:tgtEl>
                                        <p:attrNameLst>
                                          <p:attrName>ppt_x</p:attrName>
                                        </p:attrNameLst>
                                      </p:cBhvr>
                                    </p:anim>
                                    <p:anim from="0" to="-1.0" calcmode="lin" valueType="num">
                                      <p:cBhvr>
                                        <p:cTn id="16" dur="200" decel="50000" autoRev="1" fill="hold">
                                          <p:stCondLst>
                                            <p:cond delay="600"/>
                                          </p:stCondLst>
                                        </p:cTn>
                                        <p:tgtEl>
                                          <p:spTgt spid="40"/>
                                        </p:tgtEl>
                                        <p:attrNameLst>
                                          <p:attrName>xshear</p:attrName>
                                        </p:attrNameLst>
                                      </p:cBhvr>
                                    </p:anim>
                                    <p:animScale>
                                      <p:cBhvr>
                                        <p:cTn id="17" dur="200" decel="100000" autoRev="1" fill="hold">
                                          <p:stCondLst>
                                            <p:cond delay="600"/>
                                          </p:stCondLst>
                                        </p:cTn>
                                        <p:tgtEl>
                                          <p:spTgt spid="40"/>
                                        </p:tgtEl>
                                      </p:cBhvr>
                                      <p:from x="100000" y="100000"/>
                                      <p:to x="80000" y="100000"/>
                                    </p:animScale>
                                    <p:anim by="(#ppt_h/3+#ppt_w*0.1)" calcmode="lin" valueType="num">
                                      <p:cBhvr additive="sum">
                                        <p:cTn id="18" dur="200" decel="100000" autoRev="1" fill="hold">
                                          <p:stCondLst>
                                            <p:cond delay="600"/>
                                          </p:stCondLst>
                                        </p:cTn>
                                        <p:tgtEl>
                                          <p:spTgt spid="40"/>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0" nodeType="clickEffect">
                                  <p:stCondLst>
                                    <p:cond delay="0"/>
                                  </p:stCondLst>
                                  <p:childTnLst>
                                    <p:animMotion origin="layout" path="M 2.70833E-6 -2.31267E-6 L 0.05638 -0.00046 " pathEditMode="relative" rAng="0" ptsTypes="AA">
                                      <p:cBhvr>
                                        <p:cTn id="22" dur="500" fill="hold"/>
                                        <p:tgtEl>
                                          <p:spTgt spid="40"/>
                                        </p:tgtEl>
                                        <p:attrNameLst>
                                          <p:attrName>ppt_x</p:attrName>
                                          <p:attrName>ppt_y</p:attrName>
                                        </p:attrNameLst>
                                      </p:cBhvr>
                                      <p:rCtr x="28" y="0"/>
                                    </p:animMotion>
                                  </p:childTnLst>
                                </p:cTn>
                              </p:par>
                              <p:par>
                                <p:cTn id="23" presetID="54" presetClass="entr" presetSubtype="0" accel="10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strVal val="#ppt_w*0.05"/>
                                          </p:val>
                                        </p:tav>
                                        <p:tav tm="100000">
                                          <p:val>
                                            <p:strVal val="#ppt_w"/>
                                          </p:val>
                                        </p:tav>
                                      </p:tavLst>
                                    </p:anim>
                                    <p:anim calcmode="lin" valueType="num">
                                      <p:cBhvr>
                                        <p:cTn id="26" dur="500" fill="hold"/>
                                        <p:tgtEl>
                                          <p:spTgt spid="28"/>
                                        </p:tgtEl>
                                        <p:attrNameLst>
                                          <p:attrName>ppt_h</p:attrName>
                                        </p:attrNameLst>
                                      </p:cBhvr>
                                      <p:tavLst>
                                        <p:tav tm="0">
                                          <p:val>
                                            <p:strVal val="#ppt_h"/>
                                          </p:val>
                                        </p:tav>
                                        <p:tav tm="100000">
                                          <p:val>
                                            <p:strVal val="#ppt_h"/>
                                          </p:val>
                                        </p:tav>
                                      </p:tavLst>
                                    </p:anim>
                                    <p:anim calcmode="lin" valueType="num">
                                      <p:cBhvr>
                                        <p:cTn id="27" dur="500" fill="hold"/>
                                        <p:tgtEl>
                                          <p:spTgt spid="28"/>
                                        </p:tgtEl>
                                        <p:attrNameLst>
                                          <p:attrName>ppt_x</p:attrName>
                                        </p:attrNameLst>
                                      </p:cBhvr>
                                      <p:tavLst>
                                        <p:tav tm="0">
                                          <p:val>
                                            <p:strVal val="#ppt_x-.2"/>
                                          </p:val>
                                        </p:tav>
                                        <p:tav tm="100000">
                                          <p:val>
                                            <p:strVal val="#ppt_x"/>
                                          </p:val>
                                        </p:tav>
                                      </p:tavLst>
                                    </p:anim>
                                    <p:anim calcmode="lin" valueType="num">
                                      <p:cBhvr>
                                        <p:cTn id="28" dur="500" fill="hold"/>
                                        <p:tgtEl>
                                          <p:spTgt spid="28"/>
                                        </p:tgtEl>
                                        <p:attrNameLst>
                                          <p:attrName>ppt_y</p:attrName>
                                        </p:attrNameLst>
                                      </p:cBhvr>
                                      <p:tavLst>
                                        <p:tav tm="0">
                                          <p:val>
                                            <p:strVal val="#ppt_y"/>
                                          </p:val>
                                        </p:tav>
                                        <p:tav tm="100000">
                                          <p:val>
                                            <p:strVal val="#ppt_y"/>
                                          </p:val>
                                        </p:tav>
                                      </p:tavLst>
                                    </p:anim>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0" grpId="0" animBg="1"/>
      <p:bldP spid="40"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public.canva.com/MADGyCkFEuo/4/screen.jpg">
            <a:extLst>
              <a:ext uri="{FF2B5EF4-FFF2-40B4-BE49-F238E27FC236}">
                <a16:creationId xmlns:a16="http://schemas.microsoft.com/office/drawing/2014/main" id="{1D8AF6FF-7D28-40FB-936B-A94FC1DB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5" y="-29931"/>
            <a:ext cx="12148417" cy="6872570"/>
          </a:xfrm>
          <a:prstGeom prst="rect">
            <a:avLst/>
          </a:prstGeom>
          <a:noFill/>
          <a:extLst>
            <a:ext uri="{909E8E84-426E-40DD-AFC4-6F175D3DCCD1}">
              <a14:hiddenFill xmlns:a14="http://schemas.microsoft.com/office/drawing/2010/main">
                <a:solidFill>
                  <a:srgbClr val="FFFFFF"/>
                </a:solidFill>
              </a14:hiddenFill>
            </a:ext>
          </a:extLst>
        </p:spPr>
      </p:pic>
      <p:sp>
        <p:nvSpPr>
          <p:cNvPr id="4" name="直角三角形 3"/>
          <p:cNvSpPr/>
          <p:nvPr/>
        </p:nvSpPr>
        <p:spPr>
          <a:xfrm flipH="1">
            <a:off x="527" y="1843371"/>
            <a:ext cx="12334172" cy="503990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chemeClr val="accent1">
              <a:lumMod val="50000"/>
              <a:alpha val="71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 name="テキスト ボックス 1"/>
          <p:cNvSpPr txBox="1"/>
          <p:nvPr/>
        </p:nvSpPr>
        <p:spPr>
          <a:xfrm>
            <a:off x="5095439" y="3633861"/>
            <a:ext cx="7115284" cy="1261884"/>
          </a:xfrm>
          <a:prstGeom prst="rect">
            <a:avLst/>
          </a:prstGeom>
          <a:noFill/>
        </p:spPr>
        <p:txBody>
          <a:bodyPr wrap="square" rtlCol="0">
            <a:spAutoFit/>
          </a:bodyPr>
          <a:lstStyle/>
          <a:p>
            <a:pPr algn="ctr"/>
            <a:r>
              <a:rPr kumimoji="1" lang="en-US" altLang="ja-JP" sz="4400" b="1" spc="200" dirty="0">
                <a:solidFill>
                  <a:schemeClr val="bg1"/>
                </a:solidFill>
                <a:latin typeface="Cambria" panose="02040503050406030204" pitchFamily="18" charset="0"/>
                <a:ea typeface="Cambria" panose="02040503050406030204" pitchFamily="18" charset="0"/>
              </a:rPr>
              <a:t>Résultats</a:t>
            </a:r>
          </a:p>
          <a:p>
            <a:pPr algn="ctr"/>
            <a:r>
              <a:rPr kumimoji="1" lang="en-US" altLang="ja-JP" sz="3200" b="1" spc="200" dirty="0">
                <a:solidFill>
                  <a:schemeClr val="bg1"/>
                </a:solidFill>
                <a:latin typeface="Cambria" panose="02040503050406030204" pitchFamily="18" charset="0"/>
                <a:ea typeface="Cambria" panose="02040503050406030204" pitchFamily="18" charset="0"/>
              </a:rPr>
              <a:t> </a:t>
            </a:r>
            <a:endParaRPr kumimoji="1" lang="ja-JP" altLang="en-US" sz="3200" b="1" spc="200" dirty="0">
              <a:solidFill>
                <a:schemeClr val="bg1"/>
              </a:solidFill>
              <a:latin typeface="Cambria" panose="02040503050406030204" pitchFamily="18" charset="0"/>
            </a:endParaRPr>
          </a:p>
        </p:txBody>
      </p:sp>
      <p:sp>
        <p:nvSpPr>
          <p:cNvPr id="7" name="平行四辺形 6"/>
          <p:cNvSpPr/>
          <p:nvPr/>
        </p:nvSpPr>
        <p:spPr>
          <a:xfrm rot="20740135">
            <a:off x="-8293" y="5293086"/>
            <a:ext cx="1412881" cy="7095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平行四辺形 7"/>
          <p:cNvSpPr/>
          <p:nvPr/>
        </p:nvSpPr>
        <p:spPr>
          <a:xfrm rot="20740135">
            <a:off x="553888" y="5492325"/>
            <a:ext cx="5252005" cy="1913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平行四辺形 8"/>
          <p:cNvSpPr/>
          <p:nvPr/>
        </p:nvSpPr>
        <p:spPr>
          <a:xfrm rot="20740135">
            <a:off x="5070860" y="3074210"/>
            <a:ext cx="3318042" cy="38265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平行四辺形 9"/>
          <p:cNvSpPr/>
          <p:nvPr/>
        </p:nvSpPr>
        <p:spPr>
          <a:xfrm rot="20740135">
            <a:off x="6668509" y="2490736"/>
            <a:ext cx="3318042" cy="1913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1" name="平行四辺形 10"/>
          <p:cNvSpPr/>
          <p:nvPr/>
        </p:nvSpPr>
        <p:spPr>
          <a:xfrm rot="20740135">
            <a:off x="-63664" y="5143848"/>
            <a:ext cx="1000559" cy="282362"/>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テキスト ボックス 11"/>
          <p:cNvSpPr txBox="1"/>
          <p:nvPr/>
        </p:nvSpPr>
        <p:spPr>
          <a:xfrm rot="20732246">
            <a:off x="255287" y="5340994"/>
            <a:ext cx="891105" cy="646247"/>
          </a:xfrm>
          <a:prstGeom prst="rect">
            <a:avLst/>
          </a:prstGeom>
          <a:noFill/>
        </p:spPr>
        <p:txBody>
          <a:bodyPr wrap="square" rtlCol="0">
            <a:spAutoFit/>
          </a:bodyPr>
          <a:lstStyle/>
          <a:p>
            <a:pPr algn="ctr"/>
            <a:r>
              <a:rPr kumimoji="1" lang="en-US" altLang="ja-JP" sz="3600" b="1" spc="200" dirty="0">
                <a:solidFill>
                  <a:srgbClr val="BDD7EE"/>
                </a:solidFill>
                <a:latin typeface="Cambria" panose="02040503050406030204" pitchFamily="18" charset="0"/>
              </a:rPr>
              <a:t>5</a:t>
            </a:r>
            <a:endParaRPr kumimoji="1" lang="ja-JP" altLang="en-US" sz="3600" b="1" spc="200" dirty="0">
              <a:solidFill>
                <a:srgbClr val="BDD7EE"/>
              </a:solidFill>
              <a:latin typeface="Cambria" panose="02040503050406030204" pitchFamily="18" charset="0"/>
            </a:endParaRPr>
          </a:p>
        </p:txBody>
      </p:sp>
      <p:sp>
        <p:nvSpPr>
          <p:cNvPr id="14" name="平行四辺形 13"/>
          <p:cNvSpPr/>
          <p:nvPr/>
        </p:nvSpPr>
        <p:spPr>
          <a:xfrm rot="20740135">
            <a:off x="184165" y="6136365"/>
            <a:ext cx="2155622" cy="11413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pic>
        <p:nvPicPr>
          <p:cNvPr id="5" name="Image 4">
            <a:extLst>
              <a:ext uri="{FF2B5EF4-FFF2-40B4-BE49-F238E27FC236}">
                <a16:creationId xmlns:a16="http://schemas.microsoft.com/office/drawing/2014/main" id="{9C7BC259-F3E3-4ECE-AE14-8989D258E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804" y="4405683"/>
            <a:ext cx="2279931" cy="2279931"/>
          </a:xfrm>
          <a:prstGeom prst="rect">
            <a:avLst/>
          </a:prstGeom>
        </p:spPr>
      </p:pic>
    </p:spTree>
    <p:extLst>
      <p:ext uri="{BB962C8B-B14F-4D97-AF65-F5344CB8AC3E}">
        <p14:creationId xmlns:p14="http://schemas.microsoft.com/office/powerpoint/2010/main" val="1477376572"/>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0-#ppt_w/2"/>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0-#ppt_w/2"/>
                                          </p:val>
                                        </p:tav>
                                        <p:tav tm="100000">
                                          <p:val>
                                            <p:strVal val="#ppt_x"/>
                                          </p:val>
                                        </p:tav>
                                      </p:tavLst>
                                    </p:anim>
                                    <p:anim calcmode="lin" valueType="num">
                                      <p:cBhvr additive="base">
                                        <p:cTn id="24" dur="3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0-#ppt_w/2"/>
                                          </p:val>
                                        </p:tav>
                                        <p:tav tm="100000">
                                          <p:val>
                                            <p:strVal val="#ppt_x"/>
                                          </p:val>
                                        </p:tav>
                                      </p:tavLst>
                                    </p:anim>
                                    <p:anim calcmode="lin" valueType="num">
                                      <p:cBhvr additive="base">
                                        <p:cTn id="28" dur="3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300" fill="hold"/>
                                        <p:tgtEl>
                                          <p:spTgt spid="14"/>
                                        </p:tgtEl>
                                        <p:attrNameLst>
                                          <p:attrName>ppt_x</p:attrName>
                                        </p:attrNameLst>
                                      </p:cBhvr>
                                      <p:tavLst>
                                        <p:tav tm="0">
                                          <p:val>
                                            <p:strVal val="0-#ppt_w/2"/>
                                          </p:val>
                                        </p:tav>
                                        <p:tav tm="100000">
                                          <p:val>
                                            <p:strVal val="#ppt_x"/>
                                          </p:val>
                                        </p:tav>
                                      </p:tavLst>
                                    </p:anim>
                                    <p:anim calcmode="lin" valueType="num">
                                      <p:cBhvr additive="base">
                                        <p:cTn id="32" dur="3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2" decel="100000"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28647" y="692696"/>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4" name="Oval 8">
            <a:extLst>
              <a:ext uri="{FF2B5EF4-FFF2-40B4-BE49-F238E27FC236}">
                <a16:creationId xmlns:a16="http://schemas.microsoft.com/office/drawing/2014/main" id="{E062D9C4-2BC2-4B66-99D5-F8F4532F7FE0}"/>
              </a:ext>
            </a:extLst>
          </p:cNvPr>
          <p:cNvSpPr>
            <a:spLocks noChangeAspect="1"/>
          </p:cNvSpPr>
          <p:nvPr/>
        </p:nvSpPr>
        <p:spPr>
          <a:xfrm>
            <a:off x="8583156" y="621980"/>
            <a:ext cx="176346" cy="176416"/>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1" name="ZoneTexte 20"/>
          <p:cNvSpPr txBox="1"/>
          <p:nvPr/>
        </p:nvSpPr>
        <p:spPr>
          <a:xfrm>
            <a:off x="8870863" y="175491"/>
            <a:ext cx="1594613" cy="400110"/>
          </a:xfrm>
          <a:prstGeom prst="rect">
            <a:avLst/>
          </a:prstGeom>
          <a:noFill/>
        </p:spPr>
        <p:txBody>
          <a:bodyPr wrap="square" rtlCol="0">
            <a:spAutoFit/>
          </a:bodyPr>
          <a:lstStyle/>
          <a:p>
            <a:r>
              <a:rPr lang="fr-FR" sz="2000" b="1" dirty="0">
                <a:solidFill>
                  <a:schemeClr val="tx2">
                    <a:lumMod val="50000"/>
                  </a:schemeClr>
                </a:solidFill>
                <a:latin typeface="Tw Cen MT" panose="020B0602020104020603" pitchFamily="34" charset="0"/>
              </a:rPr>
              <a:t>RÉSULTATS</a:t>
            </a:r>
          </a:p>
        </p:txBody>
      </p:sp>
      <p:sp>
        <p:nvSpPr>
          <p:cNvPr id="22" name="ZoneTexte 21"/>
          <p:cNvSpPr txBox="1"/>
          <p:nvPr/>
        </p:nvSpPr>
        <p:spPr>
          <a:xfrm>
            <a:off x="2183157" y="850752"/>
            <a:ext cx="7984894" cy="830997"/>
          </a:xfrm>
          <a:prstGeom prst="rect">
            <a:avLst/>
          </a:prstGeom>
          <a:noFill/>
        </p:spPr>
        <p:txBody>
          <a:bodyPr wrap="square" rtlCol="0">
            <a:spAutoFit/>
          </a:bodyPr>
          <a:lstStyle/>
          <a:p>
            <a:pPr algn="ctr"/>
            <a:r>
              <a:rPr lang="fr-FR" sz="4800" b="1" spc="600" dirty="0">
                <a:solidFill>
                  <a:schemeClr val="accent1">
                    <a:lumMod val="50000"/>
                  </a:schemeClr>
                </a:solidFill>
              </a:rPr>
              <a:t>Analyse des KPI’s : </a:t>
            </a:r>
          </a:p>
        </p:txBody>
      </p:sp>
      <p:grpSp>
        <p:nvGrpSpPr>
          <p:cNvPr id="32" name="Group 30">
            <a:extLst>
              <a:ext uri="{FF2B5EF4-FFF2-40B4-BE49-F238E27FC236}">
                <a16:creationId xmlns:a16="http://schemas.microsoft.com/office/drawing/2014/main" id="{70821AF1-70F7-41C2-A1D1-CC10A517C7DB}"/>
              </a:ext>
            </a:extLst>
          </p:cNvPr>
          <p:cNvGrpSpPr/>
          <p:nvPr/>
        </p:nvGrpSpPr>
        <p:grpSpPr>
          <a:xfrm>
            <a:off x="8512043" y="137126"/>
            <a:ext cx="277427" cy="443020"/>
            <a:chOff x="565078" y="2007778"/>
            <a:chExt cx="391093" cy="578982"/>
          </a:xfrm>
        </p:grpSpPr>
        <p:sp>
          <p:nvSpPr>
            <p:cNvPr id="39" name="Freeform 14">
              <a:extLst>
                <a:ext uri="{FF2B5EF4-FFF2-40B4-BE49-F238E27FC236}">
                  <a16:creationId xmlns:a16="http://schemas.microsoft.com/office/drawing/2014/main" id="{28116AC0-9F49-42C6-AE32-D7A8B15A6B87}"/>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40" name="Oval 18">
              <a:extLst>
                <a:ext uri="{FF2B5EF4-FFF2-40B4-BE49-F238E27FC236}">
                  <a16:creationId xmlns:a16="http://schemas.microsoft.com/office/drawing/2014/main" id="{7324C58B-7760-481A-A3E1-6CCB594B500F}"/>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5" name="Hexagon 17">
            <a:extLst>
              <a:ext uri="{FF2B5EF4-FFF2-40B4-BE49-F238E27FC236}">
                <a16:creationId xmlns:a16="http://schemas.microsoft.com/office/drawing/2014/main" id="{43C728E5-BC04-410D-91B0-D1B2A6DBDA09}"/>
              </a:ext>
            </a:extLst>
          </p:cNvPr>
          <p:cNvSpPr/>
          <p:nvPr/>
        </p:nvSpPr>
        <p:spPr>
          <a:xfrm rot="5400000">
            <a:off x="1276671" y="1797782"/>
            <a:ext cx="2561322" cy="2429307"/>
          </a:xfrm>
          <a:prstGeom prst="hexagon">
            <a:avLst/>
          </a:prstGeom>
          <a:solidFill>
            <a:srgbClr val="7D3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18">
            <a:extLst>
              <a:ext uri="{FF2B5EF4-FFF2-40B4-BE49-F238E27FC236}">
                <a16:creationId xmlns:a16="http://schemas.microsoft.com/office/drawing/2014/main" id="{C3770AF7-70A0-45EB-A016-3AEC66F33892}"/>
              </a:ext>
            </a:extLst>
          </p:cNvPr>
          <p:cNvSpPr/>
          <p:nvPr/>
        </p:nvSpPr>
        <p:spPr>
          <a:xfrm rot="5400000">
            <a:off x="3748753" y="2297947"/>
            <a:ext cx="1655971" cy="142756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IN"/>
          </a:p>
        </p:txBody>
      </p:sp>
      <p:sp>
        <p:nvSpPr>
          <p:cNvPr id="30" name="Hexagon 19">
            <a:extLst>
              <a:ext uri="{FF2B5EF4-FFF2-40B4-BE49-F238E27FC236}">
                <a16:creationId xmlns:a16="http://schemas.microsoft.com/office/drawing/2014/main" id="{23F3DA0F-DAC8-4A8E-8CDB-F629FCE8DE0C}"/>
              </a:ext>
            </a:extLst>
          </p:cNvPr>
          <p:cNvSpPr/>
          <p:nvPr/>
        </p:nvSpPr>
        <p:spPr>
          <a:xfrm rot="5400000">
            <a:off x="5373145" y="1837690"/>
            <a:ext cx="2457387" cy="2309408"/>
          </a:xfrm>
          <a:prstGeom prst="hexagon">
            <a:avLst/>
          </a:prstGeom>
          <a:solidFill>
            <a:srgbClr val="374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20">
            <a:extLst>
              <a:ext uri="{FF2B5EF4-FFF2-40B4-BE49-F238E27FC236}">
                <a16:creationId xmlns:a16="http://schemas.microsoft.com/office/drawing/2014/main" id="{FC9D7237-3A03-4436-AA50-DB1E99C64C35}"/>
              </a:ext>
            </a:extLst>
          </p:cNvPr>
          <p:cNvSpPr/>
          <p:nvPr/>
        </p:nvSpPr>
        <p:spPr>
          <a:xfrm rot="5400000">
            <a:off x="7853209" y="2247274"/>
            <a:ext cx="1655971" cy="142756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IN"/>
          </a:p>
        </p:txBody>
      </p:sp>
      <p:sp>
        <p:nvSpPr>
          <p:cNvPr id="33" name="Hexagon 21">
            <a:extLst>
              <a:ext uri="{FF2B5EF4-FFF2-40B4-BE49-F238E27FC236}">
                <a16:creationId xmlns:a16="http://schemas.microsoft.com/office/drawing/2014/main" id="{8CC7CB0C-B391-47C1-A462-570B6EE747B7}"/>
              </a:ext>
            </a:extLst>
          </p:cNvPr>
          <p:cNvSpPr/>
          <p:nvPr/>
        </p:nvSpPr>
        <p:spPr>
          <a:xfrm rot="5400000">
            <a:off x="4038419" y="3829807"/>
            <a:ext cx="2809729" cy="3093420"/>
          </a:xfrm>
          <a:prstGeom prst="hexagon">
            <a:avLst>
              <a:gd name="adj" fmla="val 31040"/>
              <a:gd name="vf" fmla="val 115470"/>
            </a:avLst>
          </a:prstGeom>
          <a:solidFill>
            <a:srgbClr val="5D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Hexagon 22">
            <a:extLst>
              <a:ext uri="{FF2B5EF4-FFF2-40B4-BE49-F238E27FC236}">
                <a16:creationId xmlns:a16="http://schemas.microsoft.com/office/drawing/2014/main" id="{1C5FF8C2-23D9-477C-BBAD-B4FB5301FB95}"/>
              </a:ext>
            </a:extLst>
          </p:cNvPr>
          <p:cNvSpPr/>
          <p:nvPr/>
        </p:nvSpPr>
        <p:spPr>
          <a:xfrm rot="5400000">
            <a:off x="7217736" y="4623538"/>
            <a:ext cx="1655971" cy="142756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31" descr="Upward trend">
            <a:extLst>
              <a:ext uri="{FF2B5EF4-FFF2-40B4-BE49-F238E27FC236}">
                <a16:creationId xmlns:a16="http://schemas.microsoft.com/office/drawing/2014/main" id="{624E5514-A694-42C5-9265-81836B9AE6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3358" y="4755456"/>
            <a:ext cx="1163723" cy="1163723"/>
          </a:xfrm>
          <a:prstGeom prst="rect">
            <a:avLst/>
          </a:prstGeom>
        </p:spPr>
      </p:pic>
      <p:pic>
        <p:nvPicPr>
          <p:cNvPr id="46" name="Graphic 33" descr="Gauge">
            <a:extLst>
              <a:ext uri="{FF2B5EF4-FFF2-40B4-BE49-F238E27FC236}">
                <a16:creationId xmlns:a16="http://schemas.microsoft.com/office/drawing/2014/main" id="{E8461459-9DD7-4338-861D-0A177BEE58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1430" y="2316016"/>
            <a:ext cx="1184992" cy="1184992"/>
          </a:xfrm>
          <a:prstGeom prst="rect">
            <a:avLst/>
          </a:prstGeom>
        </p:spPr>
      </p:pic>
      <p:sp>
        <p:nvSpPr>
          <p:cNvPr id="50" name="TextBox 37">
            <a:extLst>
              <a:ext uri="{FF2B5EF4-FFF2-40B4-BE49-F238E27FC236}">
                <a16:creationId xmlns:a16="http://schemas.microsoft.com/office/drawing/2014/main" id="{CF68683A-63A0-4EB5-B804-5437BCFA5535}"/>
              </a:ext>
            </a:extLst>
          </p:cNvPr>
          <p:cNvSpPr txBox="1"/>
          <p:nvPr/>
        </p:nvSpPr>
        <p:spPr>
          <a:xfrm>
            <a:off x="6095206" y="2761764"/>
            <a:ext cx="1018932" cy="523220"/>
          </a:xfrm>
          <a:prstGeom prst="rect">
            <a:avLst/>
          </a:prstGeom>
          <a:noFill/>
        </p:spPr>
        <p:txBody>
          <a:bodyPr wrap="square" rtlCol="0">
            <a:spAutoFit/>
          </a:bodyPr>
          <a:lstStyle/>
          <a:p>
            <a:pPr algn="ctr"/>
            <a:r>
              <a:rPr lang="en-IN" sz="2800" b="1"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TRS</a:t>
            </a:r>
          </a:p>
        </p:txBody>
      </p:sp>
      <p:sp>
        <p:nvSpPr>
          <p:cNvPr id="51" name="TextBox 37">
            <a:extLst>
              <a:ext uri="{FF2B5EF4-FFF2-40B4-BE49-F238E27FC236}">
                <a16:creationId xmlns:a16="http://schemas.microsoft.com/office/drawing/2014/main" id="{B3A832C4-FA77-4D77-AF9D-361FB16B7409}"/>
              </a:ext>
            </a:extLst>
          </p:cNvPr>
          <p:cNvSpPr txBox="1"/>
          <p:nvPr/>
        </p:nvSpPr>
        <p:spPr>
          <a:xfrm>
            <a:off x="1582390" y="2555450"/>
            <a:ext cx="1949883" cy="954107"/>
          </a:xfrm>
          <a:prstGeom prst="rect">
            <a:avLst/>
          </a:prstGeom>
          <a:noFill/>
        </p:spPr>
        <p:txBody>
          <a:bodyPr wrap="square" rtlCol="0">
            <a:spAutoFit/>
          </a:bodyPr>
          <a:lstStyle/>
          <a:p>
            <a:pPr algn="ctr"/>
            <a:r>
              <a:rPr lang="en-IN" sz="2800" b="1"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Nombre d’AT</a:t>
            </a:r>
          </a:p>
        </p:txBody>
      </p:sp>
      <p:sp>
        <p:nvSpPr>
          <p:cNvPr id="52" name="TextBox 37">
            <a:extLst>
              <a:ext uri="{FF2B5EF4-FFF2-40B4-BE49-F238E27FC236}">
                <a16:creationId xmlns:a16="http://schemas.microsoft.com/office/drawing/2014/main" id="{93050A98-D918-4F95-86B8-BD528779315C}"/>
              </a:ext>
            </a:extLst>
          </p:cNvPr>
          <p:cNvSpPr txBox="1"/>
          <p:nvPr/>
        </p:nvSpPr>
        <p:spPr>
          <a:xfrm>
            <a:off x="3646934" y="4974267"/>
            <a:ext cx="3605669" cy="830997"/>
          </a:xfrm>
          <a:prstGeom prst="rect">
            <a:avLst/>
          </a:prstGeom>
          <a:noFill/>
        </p:spPr>
        <p:txBody>
          <a:bodyPr wrap="square" rtlCol="0">
            <a:spAutoFit/>
          </a:bodyPr>
          <a:lstStyle/>
          <a:p>
            <a:pPr algn="ctr"/>
            <a:r>
              <a:rPr lang="en-IN" sz="2000" b="1"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en-IN" sz="2400" b="1"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a:t>
            </a:r>
            <a:r>
              <a:rPr lang="en-IN" sz="2400" b="1" spc="300" dirty="0">
                <a:solidFill>
                  <a:schemeClr val="bg1"/>
                </a:solidFill>
                <a:latin typeface="Open Sans Condensed Light" panose="020B0306030504020204" pitchFamily="34" charset="0"/>
              </a:rPr>
              <a:t>aux </a:t>
            </a:r>
            <a:r>
              <a:rPr lang="en-IN" sz="2400" b="1"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traitement des anomalies</a:t>
            </a:r>
            <a:endParaRPr lang="en-IN" sz="2000" b="1"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pic>
        <p:nvPicPr>
          <p:cNvPr id="1028" name="Picture 4" descr="RÃ©sultat de recherche d'images pour &quot;accident de travail icone png&quot;">
            <a:extLst>
              <a:ext uri="{FF2B5EF4-FFF2-40B4-BE49-F238E27FC236}">
                <a16:creationId xmlns:a16="http://schemas.microsoft.com/office/drawing/2014/main" id="{BBBD31D3-6987-4548-B378-C62CE538CF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64" t="3687" b="70872"/>
          <a:stretch/>
        </p:blipFill>
        <p:spPr bwMode="auto">
          <a:xfrm>
            <a:off x="4060941" y="2380016"/>
            <a:ext cx="1314185" cy="11209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Ã©sultat de recherche d'images pour &quot;KPIs&quot;">
            <a:extLst>
              <a:ext uri="{FF2B5EF4-FFF2-40B4-BE49-F238E27FC236}">
                <a16:creationId xmlns:a16="http://schemas.microsoft.com/office/drawing/2014/main" id="{A308341F-FF39-48A3-8B1F-5CA6C64089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557" t="10122" r="47908" b="10557"/>
          <a:stretch/>
        </p:blipFill>
        <p:spPr bwMode="auto">
          <a:xfrm>
            <a:off x="9836144" y="831123"/>
            <a:ext cx="2309409" cy="2226000"/>
          </a:xfrm>
          <a:prstGeom prst="rect">
            <a:avLst/>
          </a:prstGeom>
          <a:noFill/>
          <a:extLst>
            <a:ext uri="{909E8E84-426E-40DD-AFC4-6F175D3DCCD1}">
              <a14:hiddenFill xmlns:a14="http://schemas.microsoft.com/office/drawing/2010/main">
                <a:solidFill>
                  <a:srgbClr val="FFFFFF"/>
                </a:solidFill>
              </a14:hiddenFill>
            </a:ext>
          </a:extLst>
        </p:spPr>
      </p:pic>
      <p:sp>
        <p:nvSpPr>
          <p:cNvPr id="28" name="Flowchart: Off-page Connector 28">
            <a:extLst>
              <a:ext uri="{FF2B5EF4-FFF2-40B4-BE49-F238E27FC236}">
                <a16:creationId xmlns:a16="http://schemas.microsoft.com/office/drawing/2014/main" id="{EDBEE790-512B-43B4-96A1-CD923239B731}"/>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20</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 name="ZoneTexte 1">
            <a:extLst>
              <a:ext uri="{FF2B5EF4-FFF2-40B4-BE49-F238E27FC236}">
                <a16:creationId xmlns:a16="http://schemas.microsoft.com/office/drawing/2014/main" id="{C7DB8FC7-B7B0-4A0B-AC07-725AE69356CE}"/>
              </a:ext>
            </a:extLst>
          </p:cNvPr>
          <p:cNvSpPr txBox="1"/>
          <p:nvPr/>
        </p:nvSpPr>
        <p:spPr>
          <a:xfrm>
            <a:off x="2183157" y="3429000"/>
            <a:ext cx="710834" cy="769441"/>
          </a:xfrm>
          <a:prstGeom prst="rect">
            <a:avLst/>
          </a:prstGeom>
          <a:noFill/>
        </p:spPr>
        <p:txBody>
          <a:bodyPr wrap="square" rtlCol="0">
            <a:spAutoFit/>
          </a:bodyPr>
          <a:lstStyle/>
          <a:p>
            <a:pPr algn="ctr"/>
            <a:r>
              <a:rPr lang="fr-FR" sz="4400" dirty="0">
                <a:solidFill>
                  <a:schemeClr val="bg1"/>
                </a:solidFill>
              </a:rPr>
              <a:t>0</a:t>
            </a:r>
          </a:p>
        </p:txBody>
      </p:sp>
      <p:sp>
        <p:nvSpPr>
          <p:cNvPr id="36" name="ZoneTexte 35">
            <a:extLst>
              <a:ext uri="{FF2B5EF4-FFF2-40B4-BE49-F238E27FC236}">
                <a16:creationId xmlns:a16="http://schemas.microsoft.com/office/drawing/2014/main" id="{1BD6F05B-A078-4EFB-80B6-3F80DEDF4DAE}"/>
              </a:ext>
            </a:extLst>
          </p:cNvPr>
          <p:cNvSpPr txBox="1"/>
          <p:nvPr/>
        </p:nvSpPr>
        <p:spPr>
          <a:xfrm>
            <a:off x="5945709" y="3382387"/>
            <a:ext cx="1427560" cy="707886"/>
          </a:xfrm>
          <a:prstGeom prst="rect">
            <a:avLst/>
          </a:prstGeom>
          <a:noFill/>
        </p:spPr>
        <p:txBody>
          <a:bodyPr wrap="square" rtlCol="0">
            <a:spAutoFit/>
          </a:bodyPr>
          <a:lstStyle/>
          <a:p>
            <a:pPr algn="ctr"/>
            <a:r>
              <a:rPr lang="fr-FR" sz="4000" dirty="0">
                <a:solidFill>
                  <a:schemeClr val="bg1"/>
                </a:solidFill>
              </a:rPr>
              <a:t>≥72%</a:t>
            </a:r>
          </a:p>
        </p:txBody>
      </p:sp>
      <p:sp>
        <p:nvSpPr>
          <p:cNvPr id="37" name="ZoneTexte 36">
            <a:extLst>
              <a:ext uri="{FF2B5EF4-FFF2-40B4-BE49-F238E27FC236}">
                <a16:creationId xmlns:a16="http://schemas.microsoft.com/office/drawing/2014/main" id="{C634A23E-2076-45D4-93E5-7F5941BB58AA}"/>
              </a:ext>
            </a:extLst>
          </p:cNvPr>
          <p:cNvSpPr txBox="1"/>
          <p:nvPr/>
        </p:nvSpPr>
        <p:spPr>
          <a:xfrm>
            <a:off x="4729503" y="5850557"/>
            <a:ext cx="1427560" cy="707886"/>
          </a:xfrm>
          <a:prstGeom prst="rect">
            <a:avLst/>
          </a:prstGeom>
          <a:noFill/>
        </p:spPr>
        <p:txBody>
          <a:bodyPr wrap="square" rtlCol="0">
            <a:spAutoFit/>
          </a:bodyPr>
          <a:lstStyle/>
          <a:p>
            <a:pPr algn="ctr"/>
            <a:r>
              <a:rPr lang="fr-FR" sz="4000" dirty="0">
                <a:solidFill>
                  <a:schemeClr val="bg1"/>
                </a:solidFill>
              </a:rPr>
              <a:t>≥ 90%</a:t>
            </a:r>
          </a:p>
        </p:txBody>
      </p:sp>
    </p:spTree>
    <p:extLst>
      <p:ext uri="{BB962C8B-B14F-4D97-AF65-F5344CB8AC3E}">
        <p14:creationId xmlns:p14="http://schemas.microsoft.com/office/powerpoint/2010/main" val="597212977"/>
      </p:ext>
    </p:extLst>
  </p:cSld>
  <p:clrMapOvr>
    <a:masterClrMapping/>
  </p:clrMapOvr>
  <mc:AlternateContent xmlns:mc="http://schemas.openxmlformats.org/markup-compatibility/2006" xmlns:p14="http://schemas.microsoft.com/office/powerpoint/2010/main">
    <mc:Choice Requires="p14">
      <p:transition spd="slow">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1000"/>
                                        <p:tgtEl>
                                          <p:spTgt spid="2050"/>
                                        </p:tgtEl>
                                      </p:cBhvr>
                                    </p:animEffect>
                                    <p:anim calcmode="lin" valueType="num">
                                      <p:cBhvr>
                                        <p:cTn id="12" dur="1000" fill="hold"/>
                                        <p:tgtEl>
                                          <p:spTgt spid="2050"/>
                                        </p:tgtEl>
                                        <p:attrNameLst>
                                          <p:attrName>ppt_x</p:attrName>
                                        </p:attrNameLst>
                                      </p:cBhvr>
                                      <p:tavLst>
                                        <p:tav tm="0">
                                          <p:val>
                                            <p:strVal val="#ppt_x"/>
                                          </p:val>
                                        </p:tav>
                                        <p:tav tm="100000">
                                          <p:val>
                                            <p:strVal val="#ppt_x"/>
                                          </p:val>
                                        </p:tav>
                                      </p:tavLst>
                                    </p:anim>
                                    <p:anim calcmode="lin" valueType="num">
                                      <p:cBhvr>
                                        <p:cTn id="1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53" presetClass="entr" presetSubtype="16"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Effect transition="in" filter="fade">
                                      <p:cBhvr>
                                        <p:cTn id="42" dur="500"/>
                                        <p:tgtEl>
                                          <p:spTgt spid="3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500" fill="hold"/>
                                        <p:tgtEl>
                                          <p:spTgt spid="50"/>
                                        </p:tgtEl>
                                        <p:attrNameLst>
                                          <p:attrName>ppt_w</p:attrName>
                                        </p:attrNameLst>
                                      </p:cBhvr>
                                      <p:tavLst>
                                        <p:tav tm="0">
                                          <p:val>
                                            <p:fltVal val="0"/>
                                          </p:val>
                                        </p:tav>
                                        <p:tav tm="100000">
                                          <p:val>
                                            <p:strVal val="#ppt_w"/>
                                          </p:val>
                                        </p:tav>
                                      </p:tavLst>
                                    </p:anim>
                                    <p:anim calcmode="lin" valueType="num">
                                      <p:cBhvr>
                                        <p:cTn id="46" dur="500" fill="hold"/>
                                        <p:tgtEl>
                                          <p:spTgt spid="50"/>
                                        </p:tgtEl>
                                        <p:attrNameLst>
                                          <p:attrName>ppt_h</p:attrName>
                                        </p:attrNameLst>
                                      </p:cBhvr>
                                      <p:tavLst>
                                        <p:tav tm="0">
                                          <p:val>
                                            <p:fltVal val="0"/>
                                          </p:val>
                                        </p:tav>
                                        <p:tav tm="100000">
                                          <p:val>
                                            <p:strVal val="#ppt_h"/>
                                          </p:val>
                                        </p:tav>
                                      </p:tavLst>
                                    </p:anim>
                                    <p:animEffect transition="in" filter="fade">
                                      <p:cBhvr>
                                        <p:cTn id="47" dur="500"/>
                                        <p:tgtEl>
                                          <p:spTgt spid="50"/>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par>
                                <p:cTn id="70" presetID="53" presetClass="entr" presetSubtype="16"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p:cTn id="77" dur="500" fill="hold"/>
                                        <p:tgtEl>
                                          <p:spTgt spid="35"/>
                                        </p:tgtEl>
                                        <p:attrNameLst>
                                          <p:attrName>ppt_w</p:attrName>
                                        </p:attrNameLst>
                                      </p:cBhvr>
                                      <p:tavLst>
                                        <p:tav tm="0">
                                          <p:val>
                                            <p:fltVal val="0"/>
                                          </p:val>
                                        </p:tav>
                                        <p:tav tm="100000">
                                          <p:val>
                                            <p:strVal val="#ppt_w"/>
                                          </p:val>
                                        </p:tav>
                                      </p:tavLst>
                                    </p:anim>
                                    <p:anim calcmode="lin" valueType="num">
                                      <p:cBhvr>
                                        <p:cTn id="78" dur="500" fill="hold"/>
                                        <p:tgtEl>
                                          <p:spTgt spid="35"/>
                                        </p:tgtEl>
                                        <p:attrNameLst>
                                          <p:attrName>ppt_h</p:attrName>
                                        </p:attrNameLst>
                                      </p:cBhvr>
                                      <p:tavLst>
                                        <p:tav tm="0">
                                          <p:val>
                                            <p:fltVal val="0"/>
                                          </p:val>
                                        </p:tav>
                                        <p:tav tm="100000">
                                          <p:val>
                                            <p:strVal val="#ppt_h"/>
                                          </p:val>
                                        </p:tav>
                                      </p:tavLst>
                                    </p:anim>
                                    <p:animEffect transition="in" filter="fade">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grpId="0" nodeType="click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p:cTn id="84" dur="1000" fill="hold"/>
                                        <p:tgtEl>
                                          <p:spTgt spid="2"/>
                                        </p:tgtEl>
                                        <p:attrNameLst>
                                          <p:attrName>ppt_w</p:attrName>
                                        </p:attrNameLst>
                                      </p:cBhvr>
                                      <p:tavLst>
                                        <p:tav tm="0">
                                          <p:val>
                                            <p:fltVal val="0"/>
                                          </p:val>
                                        </p:tav>
                                        <p:tav tm="100000">
                                          <p:val>
                                            <p:strVal val="#ppt_w"/>
                                          </p:val>
                                        </p:tav>
                                      </p:tavLst>
                                    </p:anim>
                                    <p:anim calcmode="lin" valueType="num">
                                      <p:cBhvr>
                                        <p:cTn id="85" dur="1000" fill="hold"/>
                                        <p:tgtEl>
                                          <p:spTgt spid="2"/>
                                        </p:tgtEl>
                                        <p:attrNameLst>
                                          <p:attrName>ppt_h</p:attrName>
                                        </p:attrNameLst>
                                      </p:cBhvr>
                                      <p:tavLst>
                                        <p:tav tm="0">
                                          <p:val>
                                            <p:fltVal val="0"/>
                                          </p:val>
                                        </p:tav>
                                        <p:tav tm="100000">
                                          <p:val>
                                            <p:strVal val="#ppt_h"/>
                                          </p:val>
                                        </p:tav>
                                      </p:tavLst>
                                    </p:anim>
                                    <p:anim calcmode="lin" valueType="num">
                                      <p:cBhvr>
                                        <p:cTn id="86" dur="1000" fill="hold"/>
                                        <p:tgtEl>
                                          <p:spTgt spid="2"/>
                                        </p:tgtEl>
                                        <p:attrNameLst>
                                          <p:attrName>style.rotation</p:attrName>
                                        </p:attrNameLst>
                                      </p:cBhvr>
                                      <p:tavLst>
                                        <p:tav tm="0">
                                          <p:val>
                                            <p:fltVal val="90"/>
                                          </p:val>
                                        </p:tav>
                                        <p:tav tm="100000">
                                          <p:val>
                                            <p:fltVal val="0"/>
                                          </p:val>
                                        </p:tav>
                                      </p:tavLst>
                                    </p:anim>
                                    <p:animEffect transition="in" filter="fade">
                                      <p:cBhvr>
                                        <p:cTn id="87" dur="1000"/>
                                        <p:tgtEl>
                                          <p:spTgt spid="2"/>
                                        </p:tgtEl>
                                      </p:cBhvr>
                                    </p:animEffect>
                                  </p:childTnLst>
                                </p:cTn>
                              </p:par>
                              <p:par>
                                <p:cTn id="88" presetID="3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p:cTn id="90" dur="1000" fill="hold"/>
                                        <p:tgtEl>
                                          <p:spTgt spid="36"/>
                                        </p:tgtEl>
                                        <p:attrNameLst>
                                          <p:attrName>ppt_w</p:attrName>
                                        </p:attrNameLst>
                                      </p:cBhvr>
                                      <p:tavLst>
                                        <p:tav tm="0">
                                          <p:val>
                                            <p:fltVal val="0"/>
                                          </p:val>
                                        </p:tav>
                                        <p:tav tm="100000">
                                          <p:val>
                                            <p:strVal val="#ppt_w"/>
                                          </p:val>
                                        </p:tav>
                                      </p:tavLst>
                                    </p:anim>
                                    <p:anim calcmode="lin" valueType="num">
                                      <p:cBhvr>
                                        <p:cTn id="91" dur="1000" fill="hold"/>
                                        <p:tgtEl>
                                          <p:spTgt spid="36"/>
                                        </p:tgtEl>
                                        <p:attrNameLst>
                                          <p:attrName>ppt_h</p:attrName>
                                        </p:attrNameLst>
                                      </p:cBhvr>
                                      <p:tavLst>
                                        <p:tav tm="0">
                                          <p:val>
                                            <p:fltVal val="0"/>
                                          </p:val>
                                        </p:tav>
                                        <p:tav tm="100000">
                                          <p:val>
                                            <p:strVal val="#ppt_h"/>
                                          </p:val>
                                        </p:tav>
                                      </p:tavLst>
                                    </p:anim>
                                    <p:anim calcmode="lin" valueType="num">
                                      <p:cBhvr>
                                        <p:cTn id="92" dur="1000" fill="hold"/>
                                        <p:tgtEl>
                                          <p:spTgt spid="36"/>
                                        </p:tgtEl>
                                        <p:attrNameLst>
                                          <p:attrName>style.rotation</p:attrName>
                                        </p:attrNameLst>
                                      </p:cBhvr>
                                      <p:tavLst>
                                        <p:tav tm="0">
                                          <p:val>
                                            <p:fltVal val="90"/>
                                          </p:val>
                                        </p:tav>
                                        <p:tav tm="100000">
                                          <p:val>
                                            <p:fltVal val="0"/>
                                          </p:val>
                                        </p:tav>
                                      </p:tavLst>
                                    </p:anim>
                                    <p:animEffect transition="in" filter="fade">
                                      <p:cBhvr>
                                        <p:cTn id="93" dur="1000"/>
                                        <p:tgtEl>
                                          <p:spTgt spid="36"/>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37"/>
                                        </p:tgtEl>
                                        <p:attrNameLst>
                                          <p:attrName>style.visibility</p:attrName>
                                        </p:attrNameLst>
                                      </p:cBhvr>
                                      <p:to>
                                        <p:strVal val="visible"/>
                                      </p:to>
                                    </p:set>
                                    <p:anim calcmode="lin" valueType="num">
                                      <p:cBhvr>
                                        <p:cTn id="96" dur="1000" fill="hold"/>
                                        <p:tgtEl>
                                          <p:spTgt spid="37"/>
                                        </p:tgtEl>
                                        <p:attrNameLst>
                                          <p:attrName>ppt_w</p:attrName>
                                        </p:attrNameLst>
                                      </p:cBhvr>
                                      <p:tavLst>
                                        <p:tav tm="0">
                                          <p:val>
                                            <p:fltVal val="0"/>
                                          </p:val>
                                        </p:tav>
                                        <p:tav tm="100000">
                                          <p:val>
                                            <p:strVal val="#ppt_w"/>
                                          </p:val>
                                        </p:tav>
                                      </p:tavLst>
                                    </p:anim>
                                    <p:anim calcmode="lin" valueType="num">
                                      <p:cBhvr>
                                        <p:cTn id="97" dur="1000" fill="hold"/>
                                        <p:tgtEl>
                                          <p:spTgt spid="37"/>
                                        </p:tgtEl>
                                        <p:attrNameLst>
                                          <p:attrName>ppt_h</p:attrName>
                                        </p:attrNameLst>
                                      </p:cBhvr>
                                      <p:tavLst>
                                        <p:tav tm="0">
                                          <p:val>
                                            <p:fltVal val="0"/>
                                          </p:val>
                                        </p:tav>
                                        <p:tav tm="100000">
                                          <p:val>
                                            <p:strVal val="#ppt_h"/>
                                          </p:val>
                                        </p:tav>
                                      </p:tavLst>
                                    </p:anim>
                                    <p:anim calcmode="lin" valueType="num">
                                      <p:cBhvr>
                                        <p:cTn id="98" dur="1000" fill="hold"/>
                                        <p:tgtEl>
                                          <p:spTgt spid="37"/>
                                        </p:tgtEl>
                                        <p:attrNameLst>
                                          <p:attrName>style.rotation</p:attrName>
                                        </p:attrNameLst>
                                      </p:cBhvr>
                                      <p:tavLst>
                                        <p:tav tm="0">
                                          <p:val>
                                            <p:fltVal val="90"/>
                                          </p:val>
                                        </p:tav>
                                        <p:tav tm="100000">
                                          <p:val>
                                            <p:fltVal val="0"/>
                                          </p:val>
                                        </p:tav>
                                      </p:tavLst>
                                    </p:anim>
                                    <p:animEffect transition="in" filter="fade">
                                      <p:cBhvr>
                                        <p:cTn id="99"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animBg="1"/>
      <p:bldP spid="26" grpId="0" animBg="1"/>
      <p:bldP spid="30" grpId="0" animBg="1"/>
      <p:bldP spid="31" grpId="0" animBg="1"/>
      <p:bldP spid="33" grpId="0" animBg="1"/>
      <p:bldP spid="35" grpId="0" animBg="1"/>
      <p:bldP spid="50" grpId="0"/>
      <p:bldP spid="51" grpId="0"/>
      <p:bldP spid="52" grpId="0"/>
      <p:bldP spid="2"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28647" y="692696"/>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4" name="Oval 8">
            <a:extLst>
              <a:ext uri="{FF2B5EF4-FFF2-40B4-BE49-F238E27FC236}">
                <a16:creationId xmlns:a16="http://schemas.microsoft.com/office/drawing/2014/main" id="{E062D9C4-2BC2-4B66-99D5-F8F4532F7FE0}"/>
              </a:ext>
            </a:extLst>
          </p:cNvPr>
          <p:cNvSpPr>
            <a:spLocks noChangeAspect="1"/>
          </p:cNvSpPr>
          <p:nvPr/>
        </p:nvSpPr>
        <p:spPr>
          <a:xfrm>
            <a:off x="8583156" y="621980"/>
            <a:ext cx="176346" cy="176416"/>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1" name="ZoneTexte 20"/>
          <p:cNvSpPr txBox="1"/>
          <p:nvPr/>
        </p:nvSpPr>
        <p:spPr>
          <a:xfrm>
            <a:off x="8870863" y="175491"/>
            <a:ext cx="1594613" cy="400110"/>
          </a:xfrm>
          <a:prstGeom prst="rect">
            <a:avLst/>
          </a:prstGeom>
          <a:noFill/>
        </p:spPr>
        <p:txBody>
          <a:bodyPr wrap="square" rtlCol="0">
            <a:spAutoFit/>
          </a:bodyPr>
          <a:lstStyle/>
          <a:p>
            <a:r>
              <a:rPr lang="fr-FR" sz="2000" b="1" dirty="0">
                <a:solidFill>
                  <a:schemeClr val="tx2">
                    <a:lumMod val="50000"/>
                  </a:schemeClr>
                </a:solidFill>
                <a:latin typeface="Tw Cen MT" panose="020B0602020104020603" pitchFamily="34" charset="0"/>
              </a:rPr>
              <a:t>RÉSULTATS</a:t>
            </a:r>
          </a:p>
        </p:txBody>
      </p:sp>
      <p:sp>
        <p:nvSpPr>
          <p:cNvPr id="22" name="ZoneTexte 21"/>
          <p:cNvSpPr txBox="1"/>
          <p:nvPr/>
        </p:nvSpPr>
        <p:spPr>
          <a:xfrm>
            <a:off x="262558" y="692696"/>
            <a:ext cx="11927855" cy="769441"/>
          </a:xfrm>
          <a:prstGeom prst="rect">
            <a:avLst/>
          </a:prstGeom>
          <a:noFill/>
        </p:spPr>
        <p:txBody>
          <a:bodyPr wrap="square" rtlCol="0">
            <a:spAutoFit/>
          </a:bodyPr>
          <a:lstStyle/>
          <a:p>
            <a:pPr algn="ctr"/>
            <a:r>
              <a:rPr lang="fr-FR" sz="4400" b="1" spc="600" dirty="0">
                <a:solidFill>
                  <a:schemeClr val="accent1">
                    <a:lumMod val="50000"/>
                  </a:schemeClr>
                </a:solidFill>
              </a:rPr>
              <a:t>Taux de traitement des anomalies : </a:t>
            </a:r>
          </a:p>
        </p:txBody>
      </p:sp>
      <p:grpSp>
        <p:nvGrpSpPr>
          <p:cNvPr id="32" name="Group 30">
            <a:extLst>
              <a:ext uri="{FF2B5EF4-FFF2-40B4-BE49-F238E27FC236}">
                <a16:creationId xmlns:a16="http://schemas.microsoft.com/office/drawing/2014/main" id="{70821AF1-70F7-41C2-A1D1-CC10A517C7DB}"/>
              </a:ext>
            </a:extLst>
          </p:cNvPr>
          <p:cNvGrpSpPr/>
          <p:nvPr/>
        </p:nvGrpSpPr>
        <p:grpSpPr>
          <a:xfrm>
            <a:off x="8512043" y="137126"/>
            <a:ext cx="277427" cy="443020"/>
            <a:chOff x="565078" y="2007778"/>
            <a:chExt cx="391093" cy="578982"/>
          </a:xfrm>
        </p:grpSpPr>
        <p:sp>
          <p:nvSpPr>
            <p:cNvPr id="39" name="Freeform 14">
              <a:extLst>
                <a:ext uri="{FF2B5EF4-FFF2-40B4-BE49-F238E27FC236}">
                  <a16:creationId xmlns:a16="http://schemas.microsoft.com/office/drawing/2014/main" id="{28116AC0-9F49-42C6-AE32-D7A8B15A6B87}"/>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40" name="Oval 18">
              <a:extLst>
                <a:ext uri="{FF2B5EF4-FFF2-40B4-BE49-F238E27FC236}">
                  <a16:creationId xmlns:a16="http://schemas.microsoft.com/office/drawing/2014/main" id="{7324C58B-7760-481A-A3E1-6CCB594B500F}"/>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pic>
        <p:nvPicPr>
          <p:cNvPr id="28" name="Image 27">
            <a:extLst>
              <a:ext uri="{FF2B5EF4-FFF2-40B4-BE49-F238E27FC236}">
                <a16:creationId xmlns:a16="http://schemas.microsoft.com/office/drawing/2014/main" id="{1E5212A7-2153-4CA9-98F1-76CAC832034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558" y="1578292"/>
            <a:ext cx="11377263" cy="5104217"/>
          </a:xfrm>
          <a:prstGeom prst="rect">
            <a:avLst/>
          </a:prstGeom>
          <a:noFill/>
        </p:spPr>
      </p:pic>
      <p:sp>
        <p:nvSpPr>
          <p:cNvPr id="36" name="Rectangle: Rounded Corners 23">
            <a:extLst>
              <a:ext uri="{FF2B5EF4-FFF2-40B4-BE49-F238E27FC236}">
                <a16:creationId xmlns:a16="http://schemas.microsoft.com/office/drawing/2014/main" id="{3E4A6F7A-5A2E-4EAF-BA1F-831036440C0C}"/>
              </a:ext>
            </a:extLst>
          </p:cNvPr>
          <p:cNvSpPr/>
          <p:nvPr/>
        </p:nvSpPr>
        <p:spPr>
          <a:xfrm>
            <a:off x="550863" y="2458084"/>
            <a:ext cx="11376992" cy="826900"/>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3F387FA-F19D-4F40-8F66-951D43D7E2F7}"/>
                  </a:ext>
                </a:extLst>
              </p:cNvPr>
              <p:cNvSpPr/>
              <p:nvPr/>
            </p:nvSpPr>
            <p:spPr>
              <a:xfrm>
                <a:off x="123503" y="2132856"/>
                <a:ext cx="11927855" cy="1136401"/>
              </a:xfrm>
              <a:prstGeom prst="rect">
                <a:avLst/>
              </a:prstGeom>
            </p:spPr>
            <p:txBody>
              <a:bodyPr wrap="square">
                <a:spAutoFit/>
              </a:bodyPr>
              <a:lstStyle/>
              <a:p>
                <a:pPr algn="ctr">
                  <a:lnSpc>
                    <a:spcPct val="150000"/>
                  </a:lnSpc>
                  <a:spcAft>
                    <a:spcPts val="1000"/>
                  </a:spcAft>
                  <a:tabLst>
                    <a:tab pos="1467485" algn="l"/>
                  </a:tabLst>
                </a:pPr>
                <a14:m>
                  <m:oMath xmlns:m="http://schemas.openxmlformats.org/officeDocument/2006/math">
                    <m:r>
                      <a:rPr lang="fr-FR" sz="2800" b="1" i="1" smtClean="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𝐓𝐚𝐮𝐱</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𝐝𝐞</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𝐭𝐫𝐚𝐢𝐭𝐞𝐦𝐞𝐧𝐭</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𝐝𝐞𝐬</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𝐚𝐧𝐨𝐦𝐚𝐥𝐢𝐞𝐬</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𝐍𝐨𝐦𝐛𝐫𝐞</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𝐝</m:t>
                            </m:r>
                          </m:e>
                          <m:sup>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é</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𝐭𝐢𝐪𝐮𝐞𝐭𝐭𝐞𝐬</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𝐫</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é</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𝐬𝐨𝐥𝐮𝐞𝐬</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num>
                      <m:den>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𝐍𝐨𝐦𝐛𝐫𝐞</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𝐝</m:t>
                            </m:r>
                          </m:e>
                          <m:sup>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sup>
                        </m:sSup>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é</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𝐭𝐢𝐪𝐮𝐞𝐭𝐭𝐞𝐬</m:t>
                        </m:r>
                        <m:r>
                          <a:rPr lang="fr-FR" sz="2800" b="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 é</m:t>
                        </m:r>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𝐦𝐢𝐬𝐞𝐬</m:t>
                        </m:r>
                      </m:den>
                    </m:f>
                  </m:oMath>
                </a14:m>
                <a:r>
                  <a:rPr lang="fr-FR" sz="28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fr-FR" sz="2800" dirty="0">
                    <a:solidFill>
                      <a:schemeClr val="bg1"/>
                    </a:solidFill>
                    <a:latin typeface="Century Gothic" panose="020B0502020202020204" pitchFamily="34" charset="0"/>
                    <a:ea typeface="Times New Roman" panose="02020603050405020304" pitchFamily="18" charset="0"/>
                    <a:cs typeface="Times New Roman" panose="02020603050405020304" pitchFamily="18" charset="0"/>
                  </a:rPr>
                  <a:t>=</a:t>
                </a:r>
                <a:r>
                  <a:rPr lang="fr-FR" sz="2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𝟐𝟖𝟕</m:t>
                        </m:r>
                      </m:num>
                      <m:den>
                        <m:r>
                          <a:rPr lang="fr-FR" sz="2800" b="1" i="1">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𝟑𝟏𝟒</m:t>
                        </m:r>
                      </m:den>
                    </m:f>
                  </m:oMath>
                </a14:m>
                <a:endParaRPr lang="fr-FR" sz="2800" dirty="0">
                  <a:effectLst/>
                  <a:latin typeface="Century Gothic" panose="020B0502020202020204" pitchFamily="34" charset="0"/>
                  <a:ea typeface="Times New Roman" panose="02020603050405020304" pitchFamily="18" charset="0"/>
                  <a:cs typeface="Arial" panose="020B0604020202020204" pitchFamily="34" charset="0"/>
                </a:endParaRPr>
              </a:p>
            </p:txBody>
          </p:sp>
        </mc:Choice>
        <mc:Fallback xmlns="">
          <p:sp>
            <p:nvSpPr>
              <p:cNvPr id="3" name="Rectangle 2">
                <a:extLst>
                  <a:ext uri="{FF2B5EF4-FFF2-40B4-BE49-F238E27FC236}">
                    <a16:creationId xmlns:a16="http://schemas.microsoft.com/office/drawing/2014/main" id="{33F387FA-F19D-4F40-8F66-951D43D7E2F7}"/>
                  </a:ext>
                </a:extLst>
              </p:cNvPr>
              <p:cNvSpPr>
                <a:spLocks noRot="1" noChangeAspect="1" noMove="1" noResize="1" noEditPoints="1" noAdjustHandles="1" noChangeArrowheads="1" noChangeShapeType="1" noTextEdit="1"/>
              </p:cNvSpPr>
              <p:nvPr/>
            </p:nvSpPr>
            <p:spPr>
              <a:xfrm>
                <a:off x="123503" y="2132856"/>
                <a:ext cx="11927855" cy="1136401"/>
              </a:xfrm>
              <a:prstGeom prst="rect">
                <a:avLst/>
              </a:prstGeom>
              <a:blipFill>
                <a:blip r:embed="rId4"/>
                <a:stretch>
                  <a:fillRect b="-538"/>
                </a:stretch>
              </a:blipFill>
            </p:spPr>
            <p:txBody>
              <a:bodyPr/>
              <a:lstStyle/>
              <a:p>
                <a:r>
                  <a:rPr lang="fr-FR">
                    <a:noFill/>
                  </a:rPr>
                  <a:t> </a:t>
                </a:r>
              </a:p>
            </p:txBody>
          </p:sp>
        </mc:Fallback>
      </mc:AlternateContent>
      <p:graphicFrame>
        <p:nvGraphicFramePr>
          <p:cNvPr id="37" name="Chart 43">
            <a:extLst>
              <a:ext uri="{FF2B5EF4-FFF2-40B4-BE49-F238E27FC236}">
                <a16:creationId xmlns:a16="http://schemas.microsoft.com/office/drawing/2014/main" id="{EE70C90E-AF4F-4B2F-A34E-C2339FA88144}"/>
              </a:ext>
            </a:extLst>
          </p:cNvPr>
          <p:cNvGraphicFramePr/>
          <p:nvPr>
            <p:extLst>
              <p:ext uri="{D42A27DB-BD31-4B8C-83A1-F6EECF244321}">
                <p14:modId xmlns:p14="http://schemas.microsoft.com/office/powerpoint/2010/main" val="4048192607"/>
              </p:ext>
            </p:extLst>
          </p:nvPr>
        </p:nvGraphicFramePr>
        <p:xfrm>
          <a:off x="5883947" y="3025695"/>
          <a:ext cx="5256191" cy="3079997"/>
        </p:xfrm>
        <a:graphic>
          <a:graphicData uri="http://schemas.openxmlformats.org/drawingml/2006/chart">
            <c:chart xmlns:c="http://schemas.openxmlformats.org/drawingml/2006/chart" xmlns:r="http://schemas.openxmlformats.org/officeDocument/2006/relationships" r:id="rId5"/>
          </a:graphicData>
        </a:graphic>
      </p:graphicFrame>
      <p:sp>
        <p:nvSpPr>
          <p:cNvPr id="38" name="TextBox 61">
            <a:extLst>
              <a:ext uri="{FF2B5EF4-FFF2-40B4-BE49-F238E27FC236}">
                <a16:creationId xmlns:a16="http://schemas.microsoft.com/office/drawing/2014/main" id="{DF210D35-2FC0-40BA-9017-77B19D6771BA}"/>
              </a:ext>
            </a:extLst>
          </p:cNvPr>
          <p:cNvSpPr txBox="1"/>
          <p:nvPr/>
        </p:nvSpPr>
        <p:spPr>
          <a:xfrm>
            <a:off x="7247334" y="4221088"/>
            <a:ext cx="2089516" cy="1015663"/>
          </a:xfrm>
          <a:prstGeom prst="rect">
            <a:avLst/>
          </a:prstGeom>
          <a:noFill/>
        </p:spPr>
        <p:txBody>
          <a:bodyPr wrap="square" rtlCol="0">
            <a:spAutoFit/>
          </a:bodyPr>
          <a:lstStyle/>
          <a:p>
            <a:pPr algn="ctr"/>
            <a:r>
              <a:rPr lang="en-IN" sz="6000" b="1" dirty="0">
                <a:solidFill>
                  <a:srgbClr val="0070C0"/>
                </a:solidFill>
                <a:latin typeface="Open Sans Light" panose="020B0306030504020204" pitchFamily="34" charset="0"/>
                <a:ea typeface="Open Sans Light" panose="020B0306030504020204" pitchFamily="34" charset="0"/>
                <a:cs typeface="Open Sans Light" panose="020B0306030504020204" pitchFamily="34" charset="0"/>
              </a:rPr>
              <a:t>91%</a:t>
            </a:r>
          </a:p>
        </p:txBody>
      </p:sp>
      <p:cxnSp>
        <p:nvCxnSpPr>
          <p:cNvPr id="24" name="Straight Connector 50">
            <a:extLst>
              <a:ext uri="{FF2B5EF4-FFF2-40B4-BE49-F238E27FC236}">
                <a16:creationId xmlns:a16="http://schemas.microsoft.com/office/drawing/2014/main" id="{CFA8A384-2F92-4242-A127-EF3A8A8BDD30}"/>
              </a:ext>
            </a:extLst>
          </p:cNvPr>
          <p:cNvCxnSpPr>
            <a:cxnSpLocks/>
          </p:cNvCxnSpPr>
          <p:nvPr/>
        </p:nvCxnSpPr>
        <p:spPr>
          <a:xfrm flipH="1" flipV="1">
            <a:off x="3430910" y="3108311"/>
            <a:ext cx="833495" cy="1616833"/>
          </a:xfrm>
          <a:prstGeom prst="line">
            <a:avLst/>
          </a:prstGeom>
          <a:ln w="76200">
            <a:solidFill>
              <a:srgbClr val="00666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51">
            <a:extLst>
              <a:ext uri="{FF2B5EF4-FFF2-40B4-BE49-F238E27FC236}">
                <a16:creationId xmlns:a16="http://schemas.microsoft.com/office/drawing/2014/main" id="{0E21B261-E2FD-4B53-945D-F40331E83CD2}"/>
              </a:ext>
            </a:extLst>
          </p:cNvPr>
          <p:cNvCxnSpPr>
            <a:cxnSpLocks/>
          </p:cNvCxnSpPr>
          <p:nvPr/>
        </p:nvCxnSpPr>
        <p:spPr>
          <a:xfrm>
            <a:off x="4260750" y="4725144"/>
            <a:ext cx="2554536" cy="0"/>
          </a:xfrm>
          <a:prstGeom prst="line">
            <a:avLst/>
          </a:prstGeom>
          <a:ln w="76200">
            <a:solidFill>
              <a:srgbClr val="006666"/>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8" descr="Image associÃ©e">
            <a:extLst>
              <a:ext uri="{FF2B5EF4-FFF2-40B4-BE49-F238E27FC236}">
                <a16:creationId xmlns:a16="http://schemas.microsoft.com/office/drawing/2014/main" id="{5FBA79CF-7B8B-4F53-9A9C-F19FE92456A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018" t="5423" r="8841" b="13590"/>
          <a:stretch/>
        </p:blipFill>
        <p:spPr bwMode="auto">
          <a:xfrm>
            <a:off x="9832093" y="3765777"/>
            <a:ext cx="2189880" cy="1599831"/>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Off-page Connector 28">
            <a:extLst>
              <a:ext uri="{FF2B5EF4-FFF2-40B4-BE49-F238E27FC236}">
                <a16:creationId xmlns:a16="http://schemas.microsoft.com/office/drawing/2014/main" id="{4443D6B6-430C-4902-899D-497E44BF7DC8}"/>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21</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 name="ZoneTexte 1">
            <a:extLst>
              <a:ext uri="{FF2B5EF4-FFF2-40B4-BE49-F238E27FC236}">
                <a16:creationId xmlns:a16="http://schemas.microsoft.com/office/drawing/2014/main" id="{0CE94100-52B1-4B5B-96C2-27E84B8C509E}"/>
              </a:ext>
            </a:extLst>
          </p:cNvPr>
          <p:cNvSpPr txBox="1"/>
          <p:nvPr/>
        </p:nvSpPr>
        <p:spPr>
          <a:xfrm>
            <a:off x="10848052" y="6006953"/>
            <a:ext cx="1583538" cy="400110"/>
          </a:xfrm>
          <a:prstGeom prst="rect">
            <a:avLst/>
          </a:prstGeom>
          <a:noFill/>
        </p:spPr>
        <p:txBody>
          <a:bodyPr wrap="square" rtlCol="0">
            <a:spAutoFit/>
          </a:bodyPr>
          <a:lstStyle/>
          <a:p>
            <a:r>
              <a:rPr lang="fr-FR" sz="2000" b="1" dirty="0"/>
              <a:t>Semaines</a:t>
            </a:r>
          </a:p>
        </p:txBody>
      </p:sp>
      <p:sp>
        <p:nvSpPr>
          <p:cNvPr id="26" name="ZoneTexte 25">
            <a:extLst>
              <a:ext uri="{FF2B5EF4-FFF2-40B4-BE49-F238E27FC236}">
                <a16:creationId xmlns:a16="http://schemas.microsoft.com/office/drawing/2014/main" id="{F78AEEA0-DB5F-4DEC-A7F9-AB5BEB05A6AF}"/>
              </a:ext>
            </a:extLst>
          </p:cNvPr>
          <p:cNvSpPr txBox="1"/>
          <p:nvPr/>
        </p:nvSpPr>
        <p:spPr>
          <a:xfrm>
            <a:off x="-73469" y="1361769"/>
            <a:ext cx="1630710" cy="400110"/>
          </a:xfrm>
          <a:prstGeom prst="rect">
            <a:avLst/>
          </a:prstGeom>
          <a:noFill/>
        </p:spPr>
        <p:txBody>
          <a:bodyPr wrap="square" rtlCol="0">
            <a:spAutoFit/>
          </a:bodyPr>
          <a:lstStyle/>
          <a:p>
            <a:r>
              <a:rPr lang="fr-FR" sz="2000" b="1" dirty="0"/>
              <a:t>Anomalies</a:t>
            </a:r>
          </a:p>
        </p:txBody>
      </p:sp>
    </p:spTree>
    <p:extLst>
      <p:ext uri="{BB962C8B-B14F-4D97-AF65-F5344CB8AC3E}">
        <p14:creationId xmlns:p14="http://schemas.microsoft.com/office/powerpoint/2010/main" val="59486646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randombar(horizontal)">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xit" presetSubtype="0" fill="hold" nodeType="clickEffect">
                                  <p:stCondLst>
                                    <p:cond delay="0"/>
                                  </p:stCondLst>
                                  <p:childTnLst>
                                    <p:anim calcmode="lin" valueType="num">
                                      <p:cBhvr>
                                        <p:cTn id="33" dur="1000"/>
                                        <p:tgtEl>
                                          <p:spTgt spid="28"/>
                                        </p:tgtEl>
                                        <p:attrNameLst>
                                          <p:attrName>ppt_w</p:attrName>
                                        </p:attrNameLst>
                                      </p:cBhvr>
                                      <p:tavLst>
                                        <p:tav tm="0">
                                          <p:val>
                                            <p:strVal val="ppt_w"/>
                                          </p:val>
                                        </p:tav>
                                        <p:tav tm="100000">
                                          <p:val>
                                            <p:fltVal val="0"/>
                                          </p:val>
                                        </p:tav>
                                      </p:tavLst>
                                    </p:anim>
                                    <p:anim calcmode="lin" valueType="num">
                                      <p:cBhvr>
                                        <p:cTn id="34" dur="1000"/>
                                        <p:tgtEl>
                                          <p:spTgt spid="28"/>
                                        </p:tgtEl>
                                        <p:attrNameLst>
                                          <p:attrName>ppt_h</p:attrName>
                                        </p:attrNameLst>
                                      </p:cBhvr>
                                      <p:tavLst>
                                        <p:tav tm="0">
                                          <p:val>
                                            <p:strVal val="ppt_h"/>
                                          </p:val>
                                        </p:tav>
                                        <p:tav tm="100000">
                                          <p:val>
                                            <p:fltVal val="0"/>
                                          </p:val>
                                        </p:tav>
                                      </p:tavLst>
                                    </p:anim>
                                    <p:anim calcmode="lin" valueType="num">
                                      <p:cBhvr>
                                        <p:cTn id="35" dur="1000"/>
                                        <p:tgtEl>
                                          <p:spTgt spid="28"/>
                                        </p:tgtEl>
                                        <p:attrNameLst>
                                          <p:attrName>style.rotation</p:attrName>
                                        </p:attrNameLst>
                                      </p:cBhvr>
                                      <p:tavLst>
                                        <p:tav tm="0">
                                          <p:val>
                                            <p:fltVal val="0"/>
                                          </p:val>
                                        </p:tav>
                                        <p:tav tm="100000">
                                          <p:val>
                                            <p:fltVal val="90"/>
                                          </p:val>
                                        </p:tav>
                                      </p:tavLst>
                                    </p:anim>
                                    <p:animEffect transition="out" filter="fade">
                                      <p:cBhvr>
                                        <p:cTn id="36" dur="1000"/>
                                        <p:tgtEl>
                                          <p:spTgt spid="28"/>
                                        </p:tgtEl>
                                      </p:cBhvr>
                                    </p:animEffect>
                                    <p:set>
                                      <p:cBhvr>
                                        <p:cTn id="37" dur="1" fill="hold">
                                          <p:stCondLst>
                                            <p:cond delay="999"/>
                                          </p:stCondLst>
                                        </p:cTn>
                                        <p:tgtEl>
                                          <p:spTgt spid="28"/>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6"/>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heel(1)">
                                      <p:cBhvr>
                                        <p:cTn id="46" dur="20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1000" fill="hold"/>
                                        <p:tgtEl>
                                          <p:spTgt spid="38"/>
                                        </p:tgtEl>
                                        <p:attrNameLst>
                                          <p:attrName>ppt_w</p:attrName>
                                        </p:attrNameLst>
                                      </p:cBhvr>
                                      <p:tavLst>
                                        <p:tav tm="0">
                                          <p:val>
                                            <p:fltVal val="0"/>
                                          </p:val>
                                        </p:tav>
                                        <p:tav tm="100000">
                                          <p:val>
                                            <p:strVal val="#ppt_w"/>
                                          </p:val>
                                        </p:tav>
                                      </p:tavLst>
                                    </p:anim>
                                    <p:anim calcmode="lin" valueType="num">
                                      <p:cBhvr>
                                        <p:cTn id="52" dur="1000" fill="hold"/>
                                        <p:tgtEl>
                                          <p:spTgt spid="38"/>
                                        </p:tgtEl>
                                        <p:attrNameLst>
                                          <p:attrName>ppt_h</p:attrName>
                                        </p:attrNameLst>
                                      </p:cBhvr>
                                      <p:tavLst>
                                        <p:tav tm="0">
                                          <p:val>
                                            <p:fltVal val="0"/>
                                          </p:val>
                                        </p:tav>
                                        <p:tav tm="100000">
                                          <p:val>
                                            <p:strVal val="#ppt_h"/>
                                          </p:val>
                                        </p:tav>
                                      </p:tavLst>
                                    </p:anim>
                                    <p:animEffect transition="in" filter="fade">
                                      <p:cBhvr>
                                        <p:cTn id="53" dur="1000"/>
                                        <p:tgtEl>
                                          <p:spTgt spid="38"/>
                                        </p:tgtEl>
                                      </p:cBhvr>
                                    </p:animEffect>
                                  </p:childTnLst>
                                </p:cTn>
                              </p:par>
                              <p:par>
                                <p:cTn id="54" presetID="53" presetClass="entr" presetSubtype="16"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par>
                                <p:cTn id="59" presetID="53" presetClass="entr" presetSubtype="16"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6" presetClass="emph" presetSubtype="0" fill="hold" grpId="1" nodeType="withEffect">
                                  <p:stCondLst>
                                    <p:cond delay="0"/>
                                  </p:stCondLst>
                                  <p:childTnLst>
                                    <p:animScale>
                                      <p:cBhvr>
                                        <p:cTn id="65" dur="2000" fill="hold"/>
                                        <p:tgtEl>
                                          <p:spTgt spid="38"/>
                                        </p:tgtEl>
                                      </p:cBhvr>
                                      <p:by x="120000" y="120000"/>
                                    </p:animScale>
                                  </p:childTnLst>
                                </p:cTn>
                              </p:par>
                              <p:par>
                                <p:cTn id="66" presetID="53" presetClass="entr" presetSubtype="16" fill="hold" nodeType="withEffect">
                                  <p:stCondLst>
                                    <p:cond delay="2000"/>
                                  </p:stCondLst>
                                  <p:childTnLst>
                                    <p:set>
                                      <p:cBhvr>
                                        <p:cTn id="67" dur="1" fill="hold">
                                          <p:stCondLst>
                                            <p:cond delay="0"/>
                                          </p:stCondLst>
                                        </p:cTn>
                                        <p:tgtEl>
                                          <p:spTgt spid="29"/>
                                        </p:tgtEl>
                                        <p:attrNameLst>
                                          <p:attrName>style.visibility</p:attrName>
                                        </p:attrNameLst>
                                      </p:cBhvr>
                                      <p:to>
                                        <p:strVal val="visible"/>
                                      </p:to>
                                    </p:set>
                                    <p:anim calcmode="lin" valueType="num">
                                      <p:cBhvr>
                                        <p:cTn id="68" dur="500" fill="hold"/>
                                        <p:tgtEl>
                                          <p:spTgt spid="29"/>
                                        </p:tgtEl>
                                        <p:attrNameLst>
                                          <p:attrName>ppt_w</p:attrName>
                                        </p:attrNameLst>
                                      </p:cBhvr>
                                      <p:tavLst>
                                        <p:tav tm="0">
                                          <p:val>
                                            <p:fltVal val="0"/>
                                          </p:val>
                                        </p:tav>
                                        <p:tav tm="100000">
                                          <p:val>
                                            <p:strVal val="#ppt_w"/>
                                          </p:val>
                                        </p:tav>
                                      </p:tavLst>
                                    </p:anim>
                                    <p:anim calcmode="lin" valueType="num">
                                      <p:cBhvr>
                                        <p:cTn id="69" dur="500" fill="hold"/>
                                        <p:tgtEl>
                                          <p:spTgt spid="29"/>
                                        </p:tgtEl>
                                        <p:attrNameLst>
                                          <p:attrName>ppt_h</p:attrName>
                                        </p:attrNameLst>
                                      </p:cBhvr>
                                      <p:tavLst>
                                        <p:tav tm="0">
                                          <p:val>
                                            <p:fltVal val="0"/>
                                          </p:val>
                                        </p:tav>
                                        <p:tav tm="100000">
                                          <p:val>
                                            <p:strVal val="#ppt_h"/>
                                          </p:val>
                                        </p:tav>
                                      </p:tavLst>
                                    </p:anim>
                                    <p:animEffect transition="in" filter="fade">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6" grpId="0" animBg="1"/>
      <p:bldP spid="3" grpId="0"/>
      <p:bldGraphic spid="37" grpId="0">
        <p:bldAsOne/>
      </p:bldGraphic>
      <p:bldP spid="38" grpId="0"/>
      <p:bldP spid="38" grpId="1"/>
      <p:bldP spid="2" grpId="0"/>
      <p:bldP spid="2" grpId="1"/>
      <p:bldP spid="26" grpId="0"/>
      <p:bldP spid="2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28647" y="692696"/>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4" name="Oval 8">
            <a:extLst>
              <a:ext uri="{FF2B5EF4-FFF2-40B4-BE49-F238E27FC236}">
                <a16:creationId xmlns:a16="http://schemas.microsoft.com/office/drawing/2014/main" id="{E062D9C4-2BC2-4B66-99D5-F8F4532F7FE0}"/>
              </a:ext>
            </a:extLst>
          </p:cNvPr>
          <p:cNvSpPr>
            <a:spLocks noChangeAspect="1"/>
          </p:cNvSpPr>
          <p:nvPr/>
        </p:nvSpPr>
        <p:spPr>
          <a:xfrm>
            <a:off x="8583156" y="621980"/>
            <a:ext cx="176346" cy="176416"/>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1" name="ZoneTexte 20"/>
          <p:cNvSpPr txBox="1"/>
          <p:nvPr/>
        </p:nvSpPr>
        <p:spPr>
          <a:xfrm>
            <a:off x="8870863" y="175491"/>
            <a:ext cx="1594613" cy="400110"/>
          </a:xfrm>
          <a:prstGeom prst="rect">
            <a:avLst/>
          </a:prstGeom>
          <a:noFill/>
        </p:spPr>
        <p:txBody>
          <a:bodyPr wrap="square" rtlCol="0">
            <a:spAutoFit/>
          </a:bodyPr>
          <a:lstStyle/>
          <a:p>
            <a:r>
              <a:rPr lang="fr-FR" sz="2000" b="1" dirty="0">
                <a:solidFill>
                  <a:schemeClr val="tx2">
                    <a:lumMod val="50000"/>
                  </a:schemeClr>
                </a:solidFill>
                <a:latin typeface="Tw Cen MT" panose="020B0602020104020603" pitchFamily="34" charset="0"/>
              </a:rPr>
              <a:t>RÉSULTATS</a:t>
            </a:r>
          </a:p>
        </p:txBody>
      </p:sp>
      <p:sp>
        <p:nvSpPr>
          <p:cNvPr id="22" name="ZoneTexte 21"/>
          <p:cNvSpPr txBox="1"/>
          <p:nvPr/>
        </p:nvSpPr>
        <p:spPr>
          <a:xfrm>
            <a:off x="2134766" y="764704"/>
            <a:ext cx="9168633" cy="769441"/>
          </a:xfrm>
          <a:prstGeom prst="rect">
            <a:avLst/>
          </a:prstGeom>
          <a:noFill/>
        </p:spPr>
        <p:txBody>
          <a:bodyPr wrap="square" rtlCol="0">
            <a:spAutoFit/>
          </a:bodyPr>
          <a:lstStyle/>
          <a:p>
            <a:pPr algn="ctr"/>
            <a:r>
              <a:rPr lang="fr-FR" sz="4400" b="1" spc="600" dirty="0">
                <a:solidFill>
                  <a:schemeClr val="accent1">
                    <a:lumMod val="50000"/>
                  </a:schemeClr>
                </a:solidFill>
              </a:rPr>
              <a:t>Suivi de l’évolution du TRS : </a:t>
            </a:r>
          </a:p>
        </p:txBody>
      </p:sp>
      <p:grpSp>
        <p:nvGrpSpPr>
          <p:cNvPr id="32" name="Group 30">
            <a:extLst>
              <a:ext uri="{FF2B5EF4-FFF2-40B4-BE49-F238E27FC236}">
                <a16:creationId xmlns:a16="http://schemas.microsoft.com/office/drawing/2014/main" id="{70821AF1-70F7-41C2-A1D1-CC10A517C7DB}"/>
              </a:ext>
            </a:extLst>
          </p:cNvPr>
          <p:cNvGrpSpPr/>
          <p:nvPr/>
        </p:nvGrpSpPr>
        <p:grpSpPr>
          <a:xfrm>
            <a:off x="8512043" y="137126"/>
            <a:ext cx="277427" cy="443020"/>
            <a:chOff x="565078" y="2007778"/>
            <a:chExt cx="391093" cy="578982"/>
          </a:xfrm>
        </p:grpSpPr>
        <p:sp>
          <p:nvSpPr>
            <p:cNvPr id="39" name="Freeform 14">
              <a:extLst>
                <a:ext uri="{FF2B5EF4-FFF2-40B4-BE49-F238E27FC236}">
                  <a16:creationId xmlns:a16="http://schemas.microsoft.com/office/drawing/2014/main" id="{28116AC0-9F49-42C6-AE32-D7A8B15A6B87}"/>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40" name="Oval 18">
              <a:extLst>
                <a:ext uri="{FF2B5EF4-FFF2-40B4-BE49-F238E27FC236}">
                  <a16:creationId xmlns:a16="http://schemas.microsoft.com/office/drawing/2014/main" id="{7324C58B-7760-481A-A3E1-6CCB594B500F}"/>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pic>
        <p:nvPicPr>
          <p:cNvPr id="15" name="Image 14">
            <a:extLst>
              <a:ext uri="{FF2B5EF4-FFF2-40B4-BE49-F238E27FC236}">
                <a16:creationId xmlns:a16="http://schemas.microsoft.com/office/drawing/2014/main" id="{A5A0F133-3650-48F6-B260-9258AB7FB56D}"/>
              </a:ext>
            </a:extLst>
          </p:cNvPr>
          <p:cNvPicPr/>
          <p:nvPr/>
        </p:nvPicPr>
        <p:blipFill rotWithShape="1">
          <a:blip r:embed="rId3" cstate="print">
            <a:extLst>
              <a:ext uri="{28A0092B-C50C-407E-A947-70E740481C1C}">
                <a14:useLocalDpi xmlns:a14="http://schemas.microsoft.com/office/drawing/2010/main" val="0"/>
              </a:ext>
            </a:extLst>
          </a:blip>
          <a:srcRect l="4983" r="1171"/>
          <a:stretch/>
        </p:blipFill>
        <p:spPr bwMode="auto">
          <a:xfrm>
            <a:off x="28647" y="1412776"/>
            <a:ext cx="11539167" cy="5414579"/>
          </a:xfrm>
          <a:prstGeom prst="rect">
            <a:avLst/>
          </a:prstGeom>
          <a:noFill/>
          <a:ln>
            <a:noFill/>
          </a:ln>
          <a:extLst>
            <a:ext uri="{53640926-AAD7-44D8-BBD7-CCE9431645EC}">
              <a14:shadowObscured xmlns:a14="http://schemas.microsoft.com/office/drawing/2010/main"/>
            </a:ext>
          </a:extLst>
        </p:spPr>
      </p:pic>
      <p:sp>
        <p:nvSpPr>
          <p:cNvPr id="16" name="Rectangle 22">
            <a:extLst>
              <a:ext uri="{FF2B5EF4-FFF2-40B4-BE49-F238E27FC236}">
                <a16:creationId xmlns:a16="http://schemas.microsoft.com/office/drawing/2014/main" id="{4EC28021-0202-4FD9-A3B7-A90F16279293}"/>
              </a:ext>
            </a:extLst>
          </p:cNvPr>
          <p:cNvSpPr/>
          <p:nvPr/>
        </p:nvSpPr>
        <p:spPr>
          <a:xfrm rot="5400000">
            <a:off x="6275225" y="-1204650"/>
            <a:ext cx="72007" cy="1022514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 fmla="*/ 0 w 970673"/>
              <a:gd name="connsiteY0" fmla="*/ 0 h 6858000"/>
              <a:gd name="connsiteX1" fmla="*/ 970673 w 970673"/>
              <a:gd name="connsiteY1" fmla="*/ 28136 h 6858000"/>
              <a:gd name="connsiteX2" fmla="*/ 351694 w 970673"/>
              <a:gd name="connsiteY2" fmla="*/ 6858000 h 6858000"/>
              <a:gd name="connsiteX3" fmla="*/ 0 w 970673"/>
              <a:gd name="connsiteY3" fmla="*/ 6858000 h 6858000"/>
              <a:gd name="connsiteX4" fmla="*/ 0 w 970673"/>
              <a:gd name="connsiteY4" fmla="*/ 0 h 6858000"/>
              <a:gd name="connsiteX0" fmla="*/ 604911 w 970673"/>
              <a:gd name="connsiteY0" fmla="*/ 0 h 6843932"/>
              <a:gd name="connsiteX1" fmla="*/ 970673 w 970673"/>
              <a:gd name="connsiteY1" fmla="*/ 14068 h 6843932"/>
              <a:gd name="connsiteX2" fmla="*/ 351694 w 970673"/>
              <a:gd name="connsiteY2" fmla="*/ 6843932 h 6843932"/>
              <a:gd name="connsiteX3" fmla="*/ 0 w 970673"/>
              <a:gd name="connsiteY3" fmla="*/ 6843932 h 6843932"/>
              <a:gd name="connsiteX4" fmla="*/ 604911 w 970673"/>
              <a:gd name="connsiteY4" fmla="*/ 0 h 6843932"/>
              <a:gd name="connsiteX0" fmla="*/ 604911 w 976649"/>
              <a:gd name="connsiteY0" fmla="*/ 3861 h 6847793"/>
              <a:gd name="connsiteX1" fmla="*/ 976649 w 976649"/>
              <a:gd name="connsiteY1" fmla="*/ 0 h 6847793"/>
              <a:gd name="connsiteX2" fmla="*/ 351694 w 976649"/>
              <a:gd name="connsiteY2" fmla="*/ 6847793 h 6847793"/>
              <a:gd name="connsiteX3" fmla="*/ 0 w 976649"/>
              <a:gd name="connsiteY3" fmla="*/ 6847793 h 6847793"/>
              <a:gd name="connsiteX4" fmla="*/ 604911 w 976649"/>
              <a:gd name="connsiteY4" fmla="*/ 3861 h 6847793"/>
              <a:gd name="connsiteX0" fmla="*/ 610888 w 976649"/>
              <a:gd name="connsiteY0" fmla="*/ 0 h 6861861"/>
              <a:gd name="connsiteX1" fmla="*/ 976649 w 976649"/>
              <a:gd name="connsiteY1" fmla="*/ 14068 h 6861861"/>
              <a:gd name="connsiteX2" fmla="*/ 351694 w 976649"/>
              <a:gd name="connsiteY2" fmla="*/ 6861861 h 6861861"/>
              <a:gd name="connsiteX3" fmla="*/ 0 w 976649"/>
              <a:gd name="connsiteY3" fmla="*/ 6861861 h 6861861"/>
              <a:gd name="connsiteX4" fmla="*/ 610888 w 976649"/>
              <a:gd name="connsiteY4" fmla="*/ 0 h 6861861"/>
              <a:gd name="connsiteX0" fmla="*/ 610888 w 976649"/>
              <a:gd name="connsiteY0" fmla="*/ 3861 h 6865722"/>
              <a:gd name="connsiteX1" fmla="*/ 976649 w 976649"/>
              <a:gd name="connsiteY1" fmla="*/ 0 h 6865722"/>
              <a:gd name="connsiteX2" fmla="*/ 351694 w 976649"/>
              <a:gd name="connsiteY2" fmla="*/ 6865722 h 6865722"/>
              <a:gd name="connsiteX3" fmla="*/ 0 w 976649"/>
              <a:gd name="connsiteY3" fmla="*/ 6865722 h 6865722"/>
              <a:gd name="connsiteX4" fmla="*/ 610888 w 976649"/>
              <a:gd name="connsiteY4" fmla="*/ 3861 h 686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écagone 1">
            <a:extLst>
              <a:ext uri="{FF2B5EF4-FFF2-40B4-BE49-F238E27FC236}">
                <a16:creationId xmlns:a16="http://schemas.microsoft.com/office/drawing/2014/main" id="{DED1DAB1-5370-473D-B4BA-E7B320832B3E}"/>
              </a:ext>
            </a:extLst>
          </p:cNvPr>
          <p:cNvSpPr/>
          <p:nvPr/>
        </p:nvSpPr>
        <p:spPr>
          <a:xfrm>
            <a:off x="11423798" y="3645024"/>
            <a:ext cx="737968" cy="510912"/>
          </a:xfrm>
          <a:prstGeom prst="decagon">
            <a:avLst/>
          </a:prstGeom>
          <a:noFill/>
          <a:ln w="3810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b="1" dirty="0">
                <a:solidFill>
                  <a:schemeClr val="tx1"/>
                </a:solidFill>
                <a:effectLst>
                  <a:outerShdw blurRad="38100" dist="38100" dir="2700000" algn="tl">
                    <a:srgbClr val="000000">
                      <a:alpha val="43137"/>
                    </a:srgbClr>
                  </a:outerShdw>
                </a:effectLst>
              </a:rPr>
              <a:t>72%</a:t>
            </a:r>
          </a:p>
        </p:txBody>
      </p:sp>
      <p:sp>
        <p:nvSpPr>
          <p:cNvPr id="3" name="Ellipse 2">
            <a:extLst>
              <a:ext uri="{FF2B5EF4-FFF2-40B4-BE49-F238E27FC236}">
                <a16:creationId xmlns:a16="http://schemas.microsoft.com/office/drawing/2014/main" id="{646746F1-DF97-4013-88E5-B7BBE99FB1B3}"/>
              </a:ext>
            </a:extLst>
          </p:cNvPr>
          <p:cNvSpPr/>
          <p:nvPr/>
        </p:nvSpPr>
        <p:spPr>
          <a:xfrm>
            <a:off x="1198658" y="2564904"/>
            <a:ext cx="10585180" cy="1591032"/>
          </a:xfrm>
          <a:prstGeom prst="ellipse">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1BDA0B04-367B-4DEF-AB31-026ECFA85DCF}"/>
              </a:ext>
            </a:extLst>
          </p:cNvPr>
          <p:cNvSpPr/>
          <p:nvPr/>
        </p:nvSpPr>
        <p:spPr>
          <a:xfrm>
            <a:off x="5814949" y="6309320"/>
            <a:ext cx="424273" cy="337488"/>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owchart: Off-page Connector 28">
            <a:extLst>
              <a:ext uri="{FF2B5EF4-FFF2-40B4-BE49-F238E27FC236}">
                <a16:creationId xmlns:a16="http://schemas.microsoft.com/office/drawing/2014/main" id="{F3999C64-9AC5-4832-A7C1-4041A73F454B}"/>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22</a:t>
            </a:r>
          </a:p>
        </p:txBody>
      </p:sp>
    </p:spTree>
    <p:extLst>
      <p:ext uri="{BB962C8B-B14F-4D97-AF65-F5344CB8AC3E}">
        <p14:creationId xmlns:p14="http://schemas.microsoft.com/office/powerpoint/2010/main" val="15785559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7" presetClass="entr" presetSubtype="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ppt_x</p:attrName>
                                        </p:attrNameLst>
                                      </p:cBhvr>
                                      <p:tavLst>
                                        <p:tav tm="0">
                                          <p:val>
                                            <p:strVal val="#ppt_x"/>
                                          </p:val>
                                        </p:tav>
                                        <p:tav tm="100000">
                                          <p:val>
                                            <p:strVal val="#ppt_x"/>
                                          </p:val>
                                        </p:tav>
                                      </p:tavLst>
                                    </p:anim>
                                    <p:anim calcmode="lin" valueType="num">
                                      <p:cBhvr>
                                        <p:cTn id="18" dur="750" fill="hold"/>
                                        <p:tgtEl>
                                          <p:spTgt spid="16"/>
                                        </p:tgtEl>
                                        <p:attrNameLst>
                                          <p:attrName>ppt_y</p:attrName>
                                        </p:attrNameLst>
                                      </p:cBhvr>
                                      <p:tavLst>
                                        <p:tav tm="0">
                                          <p:val>
                                            <p:strVal val="#ppt_y-#ppt_h/2"/>
                                          </p:val>
                                        </p:tav>
                                        <p:tav tm="100000">
                                          <p:val>
                                            <p:strVal val="#ppt_y"/>
                                          </p:val>
                                        </p:tav>
                                      </p:tavLst>
                                    </p:anim>
                                    <p:anim calcmode="lin" valueType="num">
                                      <p:cBhvr>
                                        <p:cTn id="19" dur="750" fill="hold"/>
                                        <p:tgtEl>
                                          <p:spTgt spid="16"/>
                                        </p:tgtEl>
                                        <p:attrNameLst>
                                          <p:attrName>ppt_w</p:attrName>
                                        </p:attrNameLst>
                                      </p:cBhvr>
                                      <p:tavLst>
                                        <p:tav tm="0">
                                          <p:val>
                                            <p:strVal val="#ppt_w"/>
                                          </p:val>
                                        </p:tav>
                                        <p:tav tm="100000">
                                          <p:val>
                                            <p:strVal val="#ppt_w"/>
                                          </p:val>
                                        </p:tav>
                                      </p:tavLst>
                                    </p:anim>
                                    <p:anim calcmode="lin" valueType="num">
                                      <p:cBhvr>
                                        <p:cTn id="20" dur="750" fill="hold"/>
                                        <p:tgtEl>
                                          <p:spTgt spid="16"/>
                                        </p:tgtEl>
                                        <p:attrNameLst>
                                          <p:attrName>ppt_h</p:attrName>
                                        </p:attrNameLst>
                                      </p:cBhvr>
                                      <p:tavLst>
                                        <p:tav tm="0">
                                          <p:val>
                                            <p:fltVal val="0"/>
                                          </p:val>
                                        </p:tav>
                                        <p:tav tm="100000">
                                          <p:val>
                                            <p:strVal val="#ppt_h"/>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par>
                                <p:cTn id="27" presetID="53" presetClass="entr" presetSubtype="16" fill="hold" grpId="0" nodeType="withEffect">
                                  <p:stCondLst>
                                    <p:cond delay="125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7" presetClass="emph" presetSubtype="2" fill="hold" nodeType="withEffect">
                                  <p:stCondLst>
                                    <p:cond delay="2500"/>
                                  </p:stCondLst>
                                  <p:childTnLst>
                                    <p:animClr clrSpc="rgb" dir="cw">
                                      <p:cBhvr>
                                        <p:cTn id="33" dur="1000" fill="hold"/>
                                        <p:tgtEl>
                                          <p:spTgt spid="3"/>
                                        </p:tgtEl>
                                        <p:attrNameLst>
                                          <p:attrName>stroke.color</p:attrName>
                                        </p:attrNameLst>
                                      </p:cBhvr>
                                      <p:to>
                                        <a:srgbClr val="00B050"/>
                                      </p:to>
                                    </p:animClr>
                                    <p:set>
                                      <p:cBhvr>
                                        <p:cTn id="34" dur="1000" fill="hold"/>
                                        <p:tgtEl>
                                          <p:spTgt spid="3"/>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175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par>
                                <p:cTn id="42" presetID="6" presetClass="emph" presetSubtype="0" fill="hold" grpId="2" nodeType="withEffect">
                                  <p:stCondLst>
                                    <p:cond delay="1750"/>
                                  </p:stCondLst>
                                  <p:childTnLst>
                                    <p:animScale>
                                      <p:cBhvr>
                                        <p:cTn id="43" dur="1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animBg="1"/>
      <p:bldP spid="2" grpId="0" animBg="1"/>
      <p:bldP spid="3" grpId="0" animBg="1"/>
      <p:bldP spid="9" grpId="0" animBg="1"/>
      <p:bldP spid="9"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447"/>
            <a:ext cx="12190413" cy="6871172"/>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1" y="447"/>
            <a:ext cx="12190413" cy="685710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3"/>
          <p:cNvSpPr/>
          <p:nvPr/>
        </p:nvSpPr>
        <p:spPr>
          <a:xfrm>
            <a:off x="-12895" y="3649647"/>
            <a:ext cx="12190413" cy="3248734"/>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p:cNvSpPr/>
          <p:nvPr/>
        </p:nvSpPr>
        <p:spPr>
          <a:xfrm flipV="1">
            <a:off x="-12895" y="1680"/>
            <a:ext cx="6477021" cy="6855873"/>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9142809" y="4488755"/>
            <a:ext cx="2588118" cy="2138010"/>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p:cNvGrpSpPr/>
          <p:nvPr/>
        </p:nvGrpSpPr>
        <p:grpSpPr>
          <a:xfrm>
            <a:off x="2912704" y="4374500"/>
            <a:ext cx="2079842" cy="1626253"/>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p:cNvGrpSpPr/>
          <p:nvPr/>
        </p:nvGrpSpPr>
        <p:grpSpPr>
          <a:xfrm>
            <a:off x="1292324" y="588869"/>
            <a:ext cx="4228125" cy="30698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le 20"/>
          <p:cNvSpPr/>
          <p:nvPr/>
        </p:nvSpPr>
        <p:spPr>
          <a:xfrm>
            <a:off x="6383238" y="-27384"/>
            <a:ext cx="5859604" cy="3221083"/>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 fmla="*/ 281353 w 5537767"/>
              <a:gd name="connsiteY0" fmla="*/ 0 h 3221502"/>
              <a:gd name="connsiteX1" fmla="*/ 5537767 w 5537767"/>
              <a:gd name="connsiteY1" fmla="*/ 14068 h 3221502"/>
              <a:gd name="connsiteX2" fmla="*/ 5537767 w 5537767"/>
              <a:gd name="connsiteY2" fmla="*/ 3221502 h 3221502"/>
              <a:gd name="connsiteX3" fmla="*/ 0 w 5537767"/>
              <a:gd name="connsiteY3" fmla="*/ 3221502 h 3221502"/>
              <a:gd name="connsiteX4" fmla="*/ 281353 w 5537767"/>
              <a:gd name="connsiteY4" fmla="*/ 0 h 3221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0" y="3671334"/>
            <a:ext cx="6343702" cy="3214050"/>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 fmla="*/ 0 w 5844725"/>
              <a:gd name="connsiteY0" fmla="*/ 28136 h 3242605"/>
              <a:gd name="connsiteX1" fmla="*/ 5844725 w 5844725"/>
              <a:gd name="connsiteY1" fmla="*/ 0 h 3242605"/>
              <a:gd name="connsiteX2" fmla="*/ 5521168 w 5844725"/>
              <a:gd name="connsiteY2" fmla="*/ 3242605 h 3242605"/>
              <a:gd name="connsiteX3" fmla="*/ 0 w 5844725"/>
              <a:gd name="connsiteY3" fmla="*/ 3242605 h 3242605"/>
              <a:gd name="connsiteX4" fmla="*/ 0 w 5844725"/>
              <a:gd name="connsiteY4" fmla="*/ 28136 h 324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IN"/>
          </a:p>
        </p:txBody>
      </p:sp>
      <p:sp>
        <p:nvSpPr>
          <p:cNvPr id="23" name="Rectangle 22"/>
          <p:cNvSpPr/>
          <p:nvPr/>
        </p:nvSpPr>
        <p:spPr>
          <a:xfrm>
            <a:off x="5422018" y="-7275"/>
            <a:ext cx="1714616" cy="6878894"/>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 fmla="*/ 0 w 970673"/>
              <a:gd name="connsiteY0" fmla="*/ 0 h 6858000"/>
              <a:gd name="connsiteX1" fmla="*/ 970673 w 970673"/>
              <a:gd name="connsiteY1" fmla="*/ 28136 h 6858000"/>
              <a:gd name="connsiteX2" fmla="*/ 351694 w 970673"/>
              <a:gd name="connsiteY2" fmla="*/ 6858000 h 6858000"/>
              <a:gd name="connsiteX3" fmla="*/ 0 w 970673"/>
              <a:gd name="connsiteY3" fmla="*/ 6858000 h 6858000"/>
              <a:gd name="connsiteX4" fmla="*/ 0 w 970673"/>
              <a:gd name="connsiteY4" fmla="*/ 0 h 6858000"/>
              <a:gd name="connsiteX0" fmla="*/ 604911 w 970673"/>
              <a:gd name="connsiteY0" fmla="*/ 0 h 6843932"/>
              <a:gd name="connsiteX1" fmla="*/ 970673 w 970673"/>
              <a:gd name="connsiteY1" fmla="*/ 14068 h 6843932"/>
              <a:gd name="connsiteX2" fmla="*/ 351694 w 970673"/>
              <a:gd name="connsiteY2" fmla="*/ 6843932 h 6843932"/>
              <a:gd name="connsiteX3" fmla="*/ 0 w 970673"/>
              <a:gd name="connsiteY3" fmla="*/ 6843932 h 6843932"/>
              <a:gd name="connsiteX4" fmla="*/ 604911 w 970673"/>
              <a:gd name="connsiteY4" fmla="*/ 0 h 6843932"/>
              <a:gd name="connsiteX0" fmla="*/ 604911 w 976649"/>
              <a:gd name="connsiteY0" fmla="*/ 3861 h 6847793"/>
              <a:gd name="connsiteX1" fmla="*/ 976649 w 976649"/>
              <a:gd name="connsiteY1" fmla="*/ 0 h 6847793"/>
              <a:gd name="connsiteX2" fmla="*/ 351694 w 976649"/>
              <a:gd name="connsiteY2" fmla="*/ 6847793 h 6847793"/>
              <a:gd name="connsiteX3" fmla="*/ 0 w 976649"/>
              <a:gd name="connsiteY3" fmla="*/ 6847793 h 6847793"/>
              <a:gd name="connsiteX4" fmla="*/ 604911 w 976649"/>
              <a:gd name="connsiteY4" fmla="*/ 3861 h 6847793"/>
              <a:gd name="connsiteX0" fmla="*/ 610888 w 976649"/>
              <a:gd name="connsiteY0" fmla="*/ 0 h 6861861"/>
              <a:gd name="connsiteX1" fmla="*/ 976649 w 976649"/>
              <a:gd name="connsiteY1" fmla="*/ 14068 h 6861861"/>
              <a:gd name="connsiteX2" fmla="*/ 351694 w 976649"/>
              <a:gd name="connsiteY2" fmla="*/ 6861861 h 6861861"/>
              <a:gd name="connsiteX3" fmla="*/ 0 w 976649"/>
              <a:gd name="connsiteY3" fmla="*/ 6861861 h 6861861"/>
              <a:gd name="connsiteX4" fmla="*/ 610888 w 976649"/>
              <a:gd name="connsiteY4" fmla="*/ 0 h 6861861"/>
              <a:gd name="connsiteX0" fmla="*/ 610888 w 976649"/>
              <a:gd name="connsiteY0" fmla="*/ 3861 h 6865722"/>
              <a:gd name="connsiteX1" fmla="*/ 976649 w 976649"/>
              <a:gd name="connsiteY1" fmla="*/ 0 h 6865722"/>
              <a:gd name="connsiteX2" fmla="*/ 351694 w 976649"/>
              <a:gd name="connsiteY2" fmla="*/ 6865722 h 6865722"/>
              <a:gd name="connsiteX3" fmla="*/ 0 w 976649"/>
              <a:gd name="connsiteY3" fmla="*/ 6865722 h 6865722"/>
              <a:gd name="connsiteX4" fmla="*/ 610888 w 976649"/>
              <a:gd name="connsiteY4" fmla="*/ 3861 h 686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ircle: Hollow 26"/>
          <p:cNvSpPr/>
          <p:nvPr/>
        </p:nvSpPr>
        <p:spPr>
          <a:xfrm>
            <a:off x="557049" y="4070877"/>
            <a:ext cx="2598483" cy="2598483"/>
          </a:xfrm>
          <a:prstGeom prst="donut">
            <a:avLst>
              <a:gd name="adj" fmla="val 641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TextBox 27"/>
          <p:cNvSpPr txBox="1"/>
          <p:nvPr/>
        </p:nvSpPr>
        <p:spPr>
          <a:xfrm>
            <a:off x="854415" y="4574866"/>
            <a:ext cx="2058289" cy="1446422"/>
          </a:xfrm>
          <a:prstGeom prst="rect">
            <a:avLst/>
          </a:prstGeom>
          <a:noFill/>
        </p:spPr>
        <p:txBody>
          <a:bodyPr wrap="square" rtlCol="0">
            <a:spAutoFit/>
          </a:bodyPr>
          <a:lstStyle/>
          <a:p>
            <a:pPr algn="ctr"/>
            <a:r>
              <a:rPr lang="en-IN" sz="8799" dirty="0">
                <a:solidFill>
                  <a:schemeClr val="bg1">
                    <a:alpha val="87000"/>
                  </a:schemeClr>
                </a:solidFill>
                <a:latin typeface="Roboto Black" panose="02000000000000000000" pitchFamily="2" charset="0"/>
                <a:ea typeface="Roboto Light" panose="02000000000000000000" pitchFamily="2" charset="0"/>
                <a:cs typeface="Roboto Light" panose="02000000000000000000" pitchFamily="2" charset="0"/>
              </a:rPr>
              <a:t>68</a:t>
            </a:r>
            <a:r>
              <a:rPr lang="en-IN" sz="32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799"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9" name="TextBox 28"/>
          <p:cNvSpPr txBox="1"/>
          <p:nvPr/>
        </p:nvSpPr>
        <p:spPr>
          <a:xfrm>
            <a:off x="3291190" y="5046275"/>
            <a:ext cx="2429850" cy="830997"/>
          </a:xfrm>
          <a:prstGeom prst="rect">
            <a:avLst/>
          </a:prstGeom>
          <a:noFill/>
        </p:spPr>
        <p:txBody>
          <a:bodyPr wrap="square" rtlCol="0">
            <a:spAutoFit/>
          </a:bodyPr>
          <a:lstStyle/>
          <a:p>
            <a:pPr algn="ctr"/>
            <a:r>
              <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AVANT LE PROJET GA/5S </a:t>
            </a:r>
          </a:p>
        </p:txBody>
      </p:sp>
      <p:sp>
        <p:nvSpPr>
          <p:cNvPr id="30" name="Circle: Hollow 29"/>
          <p:cNvSpPr/>
          <p:nvPr/>
        </p:nvSpPr>
        <p:spPr>
          <a:xfrm>
            <a:off x="9101444" y="182445"/>
            <a:ext cx="2598483" cy="2598483"/>
          </a:xfrm>
          <a:prstGeom prst="donut">
            <a:avLst>
              <a:gd name="adj" fmla="val 641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TextBox 30"/>
          <p:cNvSpPr txBox="1"/>
          <p:nvPr/>
        </p:nvSpPr>
        <p:spPr>
          <a:xfrm>
            <a:off x="9398810" y="692696"/>
            <a:ext cx="2058289" cy="1446422"/>
          </a:xfrm>
          <a:prstGeom prst="rect">
            <a:avLst/>
          </a:prstGeom>
          <a:noFill/>
        </p:spPr>
        <p:txBody>
          <a:bodyPr wrap="square" rtlCol="0">
            <a:spAutoFit/>
          </a:bodyPr>
          <a:lstStyle/>
          <a:p>
            <a:pPr algn="ctr"/>
            <a:r>
              <a:rPr lang="en-IN" sz="8799" dirty="0">
                <a:solidFill>
                  <a:schemeClr val="tx1">
                    <a:lumMod val="85000"/>
                    <a:lumOff val="15000"/>
                    <a:alpha val="87000"/>
                  </a:schemeClr>
                </a:solidFill>
                <a:latin typeface="Roboto Black" panose="02000000000000000000" pitchFamily="2" charset="0"/>
                <a:ea typeface="Roboto Black" panose="02000000000000000000" pitchFamily="2" charset="0"/>
                <a:cs typeface="Roboto Black" panose="02000000000000000000" pitchFamily="2" charset="0"/>
              </a:rPr>
              <a:t>76</a:t>
            </a:r>
            <a:r>
              <a:rPr lang="en-IN" sz="32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799"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32" name="TextBox 31"/>
          <p:cNvSpPr txBox="1"/>
          <p:nvPr/>
        </p:nvSpPr>
        <p:spPr>
          <a:xfrm>
            <a:off x="6904114" y="1120449"/>
            <a:ext cx="2429850" cy="830997"/>
          </a:xfrm>
          <a:prstGeom prst="rect">
            <a:avLst/>
          </a:prstGeom>
          <a:noFill/>
        </p:spPr>
        <p:txBody>
          <a:bodyPr wrap="square" rtlCol="0">
            <a:spAutoFit/>
          </a:bodyPr>
          <a:lstStyle>
            <a:defPPr>
              <a:defRPr lang="fr-FR"/>
            </a:defPPr>
            <a:lvl1pPr>
              <a:defRPr sz="240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defRPr>
            </a:lvl1pPr>
          </a:lstStyle>
          <a:p>
            <a:pPr algn="ctr"/>
            <a:r>
              <a:rPr lang="en-IN" dirty="0"/>
              <a:t>APRÈS LE PROJET </a:t>
            </a:r>
          </a:p>
        </p:txBody>
      </p:sp>
      <p:sp>
        <p:nvSpPr>
          <p:cNvPr id="33" name="Donut 24">
            <a:extLst>
              <a:ext uri="{FF2B5EF4-FFF2-40B4-BE49-F238E27FC236}">
                <a16:creationId xmlns:a16="http://schemas.microsoft.com/office/drawing/2014/main" id="{E99617D8-44E0-4F2F-9569-7AD51D0A94AF}"/>
              </a:ext>
            </a:extLst>
          </p:cNvPr>
          <p:cNvSpPr/>
          <p:nvPr/>
        </p:nvSpPr>
        <p:spPr>
          <a:xfrm>
            <a:off x="4606469" y="2133395"/>
            <a:ext cx="977244" cy="973207"/>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Circle: Hollow 29">
            <a:extLst>
              <a:ext uri="{FF2B5EF4-FFF2-40B4-BE49-F238E27FC236}">
                <a16:creationId xmlns:a16="http://schemas.microsoft.com/office/drawing/2014/main" id="{A38881EA-5677-4E1D-9F52-ACC3824DEAD3}"/>
              </a:ext>
            </a:extLst>
          </p:cNvPr>
          <p:cNvSpPr/>
          <p:nvPr/>
        </p:nvSpPr>
        <p:spPr>
          <a:xfrm>
            <a:off x="5519142" y="2743480"/>
            <a:ext cx="1578450" cy="1549616"/>
          </a:xfrm>
          <a:prstGeom prst="donut">
            <a:avLst>
              <a:gd name="adj" fmla="val 753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0">
            <a:extLst>
              <a:ext uri="{FF2B5EF4-FFF2-40B4-BE49-F238E27FC236}">
                <a16:creationId xmlns:a16="http://schemas.microsoft.com/office/drawing/2014/main" id="{D1DE293F-C1B7-45E4-8AA0-9BC11A72AD50}"/>
              </a:ext>
            </a:extLst>
          </p:cNvPr>
          <p:cNvSpPr txBox="1"/>
          <p:nvPr/>
        </p:nvSpPr>
        <p:spPr>
          <a:xfrm>
            <a:off x="5438527" y="3050331"/>
            <a:ext cx="1836138" cy="1015663"/>
          </a:xfrm>
          <a:prstGeom prst="rect">
            <a:avLst/>
          </a:prstGeom>
          <a:noFill/>
        </p:spPr>
        <p:txBody>
          <a:bodyPr wrap="square" rtlCol="0">
            <a:spAutoFit/>
          </a:bodyPr>
          <a:lstStyle/>
          <a:p>
            <a:pPr algn="ctr"/>
            <a:r>
              <a:rPr lang="en-IN" sz="6000" dirty="0">
                <a:solidFill>
                  <a:schemeClr val="tx1">
                    <a:alpha val="87000"/>
                  </a:schemeClr>
                </a:solidFill>
                <a:latin typeface="Roboto Black" panose="02000000000000000000" pitchFamily="2" charset="0"/>
                <a:ea typeface="Roboto Black" panose="02000000000000000000" pitchFamily="2" charset="0"/>
                <a:cs typeface="Roboto Black" panose="02000000000000000000" pitchFamily="2" charset="0"/>
              </a:rPr>
              <a:t>72</a:t>
            </a:r>
            <a:r>
              <a:rPr lang="en-IN" dirty="0">
                <a:solidFill>
                  <a:schemeClr val="tx1">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6000" dirty="0">
              <a:solidFill>
                <a:schemeClr val="tx1">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788529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1+#ppt_w/2"/>
                                          </p:val>
                                        </p:tav>
                                        <p:tav tm="100000">
                                          <p:val>
                                            <p:strVal val="#ppt_x"/>
                                          </p:val>
                                        </p:tav>
                                      </p:tavLst>
                                    </p:anim>
                                    <p:anim calcmode="lin" valueType="num">
                                      <p:cBhvr additive="base">
                                        <p:cTn id="12" dur="75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1000" fill="hold"/>
                                        <p:tgtEl>
                                          <p:spTgt spid="25"/>
                                        </p:tgtEl>
                                        <p:attrNameLst>
                                          <p:attrName>ppt_x</p:attrName>
                                        </p:attrNameLst>
                                      </p:cBhvr>
                                      <p:tavLst>
                                        <p:tav tm="0">
                                          <p:val>
                                            <p:strVal val="#ppt_x"/>
                                          </p:val>
                                        </p:tav>
                                        <p:tav tm="100000">
                                          <p:val>
                                            <p:strVal val="#ppt_x"/>
                                          </p:val>
                                        </p:tav>
                                      </p:tavLst>
                                    </p:anim>
                                    <p:anim calcmode="lin" valueType="num">
                                      <p:cBhvr additive="base">
                                        <p:cTn id="17" dur="10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1000" fill="hold"/>
                                        <p:tgtEl>
                                          <p:spTgt spid="26"/>
                                        </p:tgtEl>
                                        <p:attrNameLst>
                                          <p:attrName>ppt_x</p:attrName>
                                        </p:attrNameLst>
                                      </p:cBhvr>
                                      <p:tavLst>
                                        <p:tav tm="0">
                                          <p:val>
                                            <p:strVal val="#ppt_x"/>
                                          </p:val>
                                        </p:tav>
                                        <p:tav tm="100000">
                                          <p:val>
                                            <p:strVal val="#ppt_x"/>
                                          </p:val>
                                        </p:tav>
                                      </p:tavLst>
                                    </p:anim>
                                    <p:anim calcmode="lin" valueType="num">
                                      <p:cBhvr additive="base">
                                        <p:cTn id="21" dur="1000" fill="hold"/>
                                        <p:tgtEl>
                                          <p:spTgt spid="2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17" presetClass="entr" presetSubtype="1"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750" fill="hold"/>
                                        <p:tgtEl>
                                          <p:spTgt spid="23"/>
                                        </p:tgtEl>
                                        <p:attrNameLst>
                                          <p:attrName>ppt_x</p:attrName>
                                        </p:attrNameLst>
                                      </p:cBhvr>
                                      <p:tavLst>
                                        <p:tav tm="0">
                                          <p:val>
                                            <p:strVal val="#ppt_x"/>
                                          </p:val>
                                        </p:tav>
                                        <p:tav tm="100000">
                                          <p:val>
                                            <p:strVal val="#ppt_x"/>
                                          </p:val>
                                        </p:tav>
                                      </p:tavLst>
                                    </p:anim>
                                    <p:anim calcmode="lin" valueType="num">
                                      <p:cBhvr>
                                        <p:cTn id="41" dur="750" fill="hold"/>
                                        <p:tgtEl>
                                          <p:spTgt spid="23"/>
                                        </p:tgtEl>
                                        <p:attrNameLst>
                                          <p:attrName>ppt_y</p:attrName>
                                        </p:attrNameLst>
                                      </p:cBhvr>
                                      <p:tavLst>
                                        <p:tav tm="0">
                                          <p:val>
                                            <p:strVal val="#ppt_y-#ppt_h/2"/>
                                          </p:val>
                                        </p:tav>
                                        <p:tav tm="100000">
                                          <p:val>
                                            <p:strVal val="#ppt_y"/>
                                          </p:val>
                                        </p:tav>
                                      </p:tavLst>
                                    </p:anim>
                                    <p:anim calcmode="lin" valueType="num">
                                      <p:cBhvr>
                                        <p:cTn id="42" dur="750" fill="hold"/>
                                        <p:tgtEl>
                                          <p:spTgt spid="23"/>
                                        </p:tgtEl>
                                        <p:attrNameLst>
                                          <p:attrName>ppt_w</p:attrName>
                                        </p:attrNameLst>
                                      </p:cBhvr>
                                      <p:tavLst>
                                        <p:tav tm="0">
                                          <p:val>
                                            <p:strVal val="#ppt_w"/>
                                          </p:val>
                                        </p:tav>
                                        <p:tav tm="100000">
                                          <p:val>
                                            <p:strVal val="#ppt_w"/>
                                          </p:val>
                                        </p:tav>
                                      </p:tavLst>
                                    </p:anim>
                                    <p:anim calcmode="lin" valueType="num">
                                      <p:cBhvr>
                                        <p:cTn id="43" dur="750" fill="hold"/>
                                        <p:tgtEl>
                                          <p:spTgt spid="23"/>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18" presetClass="entr" presetSubtype="9"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trips(upLeft)">
                                      <p:cBhvr>
                                        <p:cTn id="47" dur="500"/>
                                        <p:tgtEl>
                                          <p:spTgt spid="21"/>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strips(downRight)">
                                      <p:cBhvr>
                                        <p:cTn id="50" dur="500"/>
                                        <p:tgtEl>
                                          <p:spTgt spid="22"/>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childTnLst>
                          </p:cTn>
                        </p:par>
                        <p:par>
                          <p:cTn id="62" fill="hold">
                            <p:stCondLst>
                              <p:cond delay="4000"/>
                            </p:stCondLst>
                            <p:childTnLst>
                              <p:par>
                                <p:cTn id="63" presetID="49" presetClass="entr" presetSubtype="0" decel="10000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 calcmode="lin" valueType="num">
                                      <p:cBhvr>
                                        <p:cTn id="67" dur="500" fill="hold"/>
                                        <p:tgtEl>
                                          <p:spTgt spid="27"/>
                                        </p:tgtEl>
                                        <p:attrNameLst>
                                          <p:attrName>style.rotation</p:attrName>
                                        </p:attrNameLst>
                                      </p:cBhvr>
                                      <p:tavLst>
                                        <p:tav tm="0">
                                          <p:val>
                                            <p:fltVal val="360"/>
                                          </p:val>
                                        </p:tav>
                                        <p:tav tm="100000">
                                          <p:val>
                                            <p:fltVal val="0"/>
                                          </p:val>
                                        </p:tav>
                                      </p:tavLst>
                                    </p:anim>
                                    <p:animEffect transition="in" filter="fade">
                                      <p:cBhvr>
                                        <p:cTn id="68" dur="500"/>
                                        <p:tgtEl>
                                          <p:spTgt spid="27"/>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style.rotation</p:attrName>
                                        </p:attrNameLst>
                                      </p:cBhvr>
                                      <p:tavLst>
                                        <p:tav tm="0">
                                          <p:val>
                                            <p:fltVal val="360"/>
                                          </p:val>
                                        </p:tav>
                                        <p:tav tm="100000">
                                          <p:val>
                                            <p:fltVal val="0"/>
                                          </p:val>
                                        </p:tav>
                                      </p:tavLst>
                                    </p:anim>
                                    <p:animEffect transition="in" filter="fade">
                                      <p:cBhvr>
                                        <p:cTn id="74" dur="500"/>
                                        <p:tgtEl>
                                          <p:spTgt spid="30"/>
                                        </p:tgtEl>
                                      </p:cBhvr>
                                    </p:animEffect>
                                  </p:childTnLst>
                                </p:cTn>
                              </p:par>
                            </p:childTnLst>
                          </p:cTn>
                        </p:par>
                        <p:par>
                          <p:cTn id="75" fill="hold">
                            <p:stCondLst>
                              <p:cond delay="4500"/>
                            </p:stCondLst>
                            <p:childTnLst>
                              <p:par>
                                <p:cTn id="76" presetID="14" presetClass="entr" presetSubtype="10"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randombar(horizontal)">
                                      <p:cBhvr>
                                        <p:cTn id="78" dur="500"/>
                                        <p:tgtEl>
                                          <p:spTgt spid="2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randombar(horizontal)">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49" presetClass="entr" presetSubtype="0" decel="100000" fill="hold" grpId="0" nodeType="click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 calcmode="lin" valueType="num">
                                      <p:cBhvr>
                                        <p:cTn id="88" dur="500" fill="hold"/>
                                        <p:tgtEl>
                                          <p:spTgt spid="34"/>
                                        </p:tgtEl>
                                        <p:attrNameLst>
                                          <p:attrName>style.rotation</p:attrName>
                                        </p:attrNameLst>
                                      </p:cBhvr>
                                      <p:tavLst>
                                        <p:tav tm="0">
                                          <p:val>
                                            <p:fltVal val="360"/>
                                          </p:val>
                                        </p:tav>
                                        <p:tav tm="100000">
                                          <p:val>
                                            <p:fltVal val="0"/>
                                          </p:val>
                                        </p:tav>
                                      </p:tavLst>
                                    </p:anim>
                                    <p:animEffect transition="in" filter="fade">
                                      <p:cBhvr>
                                        <p:cTn id="89" dur="500"/>
                                        <p:tgtEl>
                                          <p:spTgt spid="34"/>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randombar(horizontal)">
                                      <p:cBhvr>
                                        <p:cTn id="92" dur="500"/>
                                        <p:tgtEl>
                                          <p:spTgt spid="35"/>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1" grpId="0" animBg="1"/>
      <p:bldP spid="22" grpId="0" animBg="1"/>
      <p:bldP spid="23" grpId="0" animBg="1"/>
      <p:bldP spid="27" grpId="0" animBg="1"/>
      <p:bldP spid="28" grpId="0"/>
      <p:bldP spid="29" grpId="0"/>
      <p:bldP spid="30" grpId="0" animBg="1"/>
      <p:bldP spid="31" grpId="0"/>
      <p:bldP spid="32" grpId="0"/>
      <p:bldP spid="33" grpId="0" animBg="1"/>
      <p:bldP spid="34" grpId="0" animBg="1"/>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28647" y="692696"/>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4" name="Oval 8">
            <a:extLst>
              <a:ext uri="{FF2B5EF4-FFF2-40B4-BE49-F238E27FC236}">
                <a16:creationId xmlns:a16="http://schemas.microsoft.com/office/drawing/2014/main" id="{E062D9C4-2BC2-4B66-99D5-F8F4532F7FE0}"/>
              </a:ext>
            </a:extLst>
          </p:cNvPr>
          <p:cNvSpPr>
            <a:spLocks noChangeAspect="1"/>
          </p:cNvSpPr>
          <p:nvPr/>
        </p:nvSpPr>
        <p:spPr>
          <a:xfrm>
            <a:off x="8583156" y="621980"/>
            <a:ext cx="176346" cy="176416"/>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1" name="ZoneTexte 20"/>
          <p:cNvSpPr txBox="1"/>
          <p:nvPr/>
        </p:nvSpPr>
        <p:spPr>
          <a:xfrm>
            <a:off x="8870863" y="175491"/>
            <a:ext cx="1594613" cy="400110"/>
          </a:xfrm>
          <a:prstGeom prst="rect">
            <a:avLst/>
          </a:prstGeom>
          <a:noFill/>
        </p:spPr>
        <p:txBody>
          <a:bodyPr wrap="square" rtlCol="0">
            <a:spAutoFit/>
          </a:bodyPr>
          <a:lstStyle/>
          <a:p>
            <a:r>
              <a:rPr lang="fr-FR" sz="2000" b="1" dirty="0">
                <a:solidFill>
                  <a:schemeClr val="tx2">
                    <a:lumMod val="50000"/>
                  </a:schemeClr>
                </a:solidFill>
                <a:latin typeface="Tw Cen MT" panose="020B0602020104020603" pitchFamily="34" charset="0"/>
              </a:rPr>
              <a:t>RÉSULTATS</a:t>
            </a:r>
          </a:p>
        </p:txBody>
      </p:sp>
      <p:sp>
        <p:nvSpPr>
          <p:cNvPr id="22" name="ZoneTexte 21"/>
          <p:cNvSpPr txBox="1"/>
          <p:nvPr/>
        </p:nvSpPr>
        <p:spPr>
          <a:xfrm>
            <a:off x="2183157" y="692696"/>
            <a:ext cx="7984894" cy="769441"/>
          </a:xfrm>
          <a:prstGeom prst="rect">
            <a:avLst/>
          </a:prstGeom>
          <a:noFill/>
        </p:spPr>
        <p:txBody>
          <a:bodyPr wrap="square" rtlCol="0">
            <a:spAutoFit/>
          </a:bodyPr>
          <a:lstStyle/>
          <a:p>
            <a:pPr algn="ctr"/>
            <a:r>
              <a:rPr lang="fr-FR" sz="4400" b="1" spc="600" dirty="0">
                <a:solidFill>
                  <a:schemeClr val="accent1">
                    <a:lumMod val="50000"/>
                  </a:schemeClr>
                </a:solidFill>
              </a:rPr>
              <a:t>Nombre d’AT : </a:t>
            </a:r>
          </a:p>
        </p:txBody>
      </p:sp>
      <p:grpSp>
        <p:nvGrpSpPr>
          <p:cNvPr id="32" name="Group 30">
            <a:extLst>
              <a:ext uri="{FF2B5EF4-FFF2-40B4-BE49-F238E27FC236}">
                <a16:creationId xmlns:a16="http://schemas.microsoft.com/office/drawing/2014/main" id="{70821AF1-70F7-41C2-A1D1-CC10A517C7DB}"/>
              </a:ext>
            </a:extLst>
          </p:cNvPr>
          <p:cNvGrpSpPr/>
          <p:nvPr/>
        </p:nvGrpSpPr>
        <p:grpSpPr>
          <a:xfrm>
            <a:off x="8512043" y="137126"/>
            <a:ext cx="277427" cy="443020"/>
            <a:chOff x="565078" y="2007778"/>
            <a:chExt cx="391093" cy="578982"/>
          </a:xfrm>
        </p:grpSpPr>
        <p:sp>
          <p:nvSpPr>
            <p:cNvPr id="39" name="Freeform 14">
              <a:extLst>
                <a:ext uri="{FF2B5EF4-FFF2-40B4-BE49-F238E27FC236}">
                  <a16:creationId xmlns:a16="http://schemas.microsoft.com/office/drawing/2014/main" id="{28116AC0-9F49-42C6-AE32-D7A8B15A6B87}"/>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40" name="Oval 18">
              <a:extLst>
                <a:ext uri="{FF2B5EF4-FFF2-40B4-BE49-F238E27FC236}">
                  <a16:creationId xmlns:a16="http://schemas.microsoft.com/office/drawing/2014/main" id="{7324C58B-7760-481A-A3E1-6CCB594B500F}"/>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graphicFrame>
        <p:nvGraphicFramePr>
          <p:cNvPr id="15" name="Graphique 14">
            <a:extLst>
              <a:ext uri="{FF2B5EF4-FFF2-40B4-BE49-F238E27FC236}">
                <a16:creationId xmlns:a16="http://schemas.microsoft.com/office/drawing/2014/main" id="{44F3290F-7A62-4915-A897-AC7CA9864C3B}"/>
              </a:ext>
            </a:extLst>
          </p:cNvPr>
          <p:cNvGraphicFramePr/>
          <p:nvPr>
            <p:extLst>
              <p:ext uri="{D42A27DB-BD31-4B8C-83A1-F6EECF244321}">
                <p14:modId xmlns:p14="http://schemas.microsoft.com/office/powerpoint/2010/main" val="1262410405"/>
              </p:ext>
            </p:extLst>
          </p:nvPr>
        </p:nvGraphicFramePr>
        <p:xfrm>
          <a:off x="334566" y="1525664"/>
          <a:ext cx="11593288" cy="5332336"/>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1">
            <a:extLst>
              <a:ext uri="{FF2B5EF4-FFF2-40B4-BE49-F238E27FC236}">
                <a16:creationId xmlns:a16="http://schemas.microsoft.com/office/drawing/2014/main" id="{91C2B324-CA37-44D2-9290-BD0F629EF82B}"/>
              </a:ext>
            </a:extLst>
          </p:cNvPr>
          <p:cNvGrpSpPr/>
          <p:nvPr/>
        </p:nvGrpSpPr>
        <p:grpSpPr>
          <a:xfrm>
            <a:off x="666663" y="1419487"/>
            <a:ext cx="10857086" cy="4019027"/>
            <a:chOff x="819150" y="1419225"/>
            <a:chExt cx="10858500" cy="4019550"/>
          </a:xfrm>
        </p:grpSpPr>
        <p:sp>
          <p:nvSpPr>
            <p:cNvPr id="17" name="Parallelogram 8">
              <a:extLst>
                <a:ext uri="{FF2B5EF4-FFF2-40B4-BE49-F238E27FC236}">
                  <a16:creationId xmlns:a16="http://schemas.microsoft.com/office/drawing/2014/main" id="{A4C7C1B8-D51E-404F-9688-300758CEA8F8}"/>
                </a:ext>
              </a:extLst>
            </p:cNvPr>
            <p:cNvSpPr/>
            <p:nvPr/>
          </p:nvSpPr>
          <p:spPr>
            <a:xfrm>
              <a:off x="3485055" y="3972235"/>
              <a:ext cx="7250716" cy="375241"/>
            </a:xfrm>
            <a:prstGeom prst="parallelogram">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arallelogram 10">
              <a:extLst>
                <a:ext uri="{FF2B5EF4-FFF2-40B4-BE49-F238E27FC236}">
                  <a16:creationId xmlns:a16="http://schemas.microsoft.com/office/drawing/2014/main" id="{333CBCA1-2E02-4280-8C79-554BDB4751AF}"/>
                </a:ext>
              </a:extLst>
            </p:cNvPr>
            <p:cNvSpPr/>
            <p:nvPr/>
          </p:nvSpPr>
          <p:spPr>
            <a:xfrm>
              <a:off x="3833813" y="3808100"/>
              <a:ext cx="7250716" cy="375241"/>
            </a:xfrm>
            <a:prstGeom prst="parallelogram">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Parallelogram 7">
              <a:extLst>
                <a:ext uri="{FF2B5EF4-FFF2-40B4-BE49-F238E27FC236}">
                  <a16:creationId xmlns:a16="http://schemas.microsoft.com/office/drawing/2014/main" id="{A032EA9D-2F23-4F20-B7C7-CFD46D7020CF}"/>
                </a:ext>
              </a:extLst>
            </p:cNvPr>
            <p:cNvSpPr/>
            <p:nvPr/>
          </p:nvSpPr>
          <p:spPr>
            <a:xfrm>
              <a:off x="4095750" y="2767280"/>
              <a:ext cx="7581900" cy="1228441"/>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3">
              <a:extLst>
                <a:ext uri="{FF2B5EF4-FFF2-40B4-BE49-F238E27FC236}">
                  <a16:creationId xmlns:a16="http://schemas.microsoft.com/office/drawing/2014/main" id="{B4EE0462-0DA6-4837-9A57-3FF0CAD76EA5}"/>
                </a:ext>
              </a:extLst>
            </p:cNvPr>
            <p:cNvSpPr/>
            <p:nvPr/>
          </p:nvSpPr>
          <p:spPr>
            <a:xfrm>
              <a:off x="819150" y="1419225"/>
              <a:ext cx="4019550" cy="4019550"/>
            </a:xfrm>
            <a:prstGeom prst="ellipse">
              <a:avLst/>
            </a:prstGeom>
            <a:solidFill>
              <a:schemeClr val="bg1"/>
            </a:solidFill>
            <a:ln w="146050" cmpd="tri">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24" name="TextBox 4">
              <a:extLst>
                <a:ext uri="{FF2B5EF4-FFF2-40B4-BE49-F238E27FC236}">
                  <a16:creationId xmlns:a16="http://schemas.microsoft.com/office/drawing/2014/main" id="{8C592EB8-781B-4681-A456-FD31F2B3C754}"/>
                </a:ext>
              </a:extLst>
            </p:cNvPr>
            <p:cNvSpPr txBox="1"/>
            <p:nvPr/>
          </p:nvSpPr>
          <p:spPr>
            <a:xfrm>
              <a:off x="1357536" y="1840980"/>
              <a:ext cx="2942776" cy="3155121"/>
            </a:xfrm>
            <a:prstGeom prst="rect">
              <a:avLst/>
            </a:prstGeom>
            <a:noFill/>
          </p:spPr>
          <p:txBody>
            <a:bodyPr wrap="square" rtlCol="0">
              <a:spAutoFit/>
            </a:bodyPr>
            <a:lstStyle/>
            <a:p>
              <a:pPr algn="ctr"/>
              <a:r>
                <a:rPr lang="en-IN" sz="19900" b="1" dirty="0">
                  <a:solidFill>
                    <a:srgbClr val="00B050"/>
                  </a:solidFill>
                  <a:latin typeface="Open Sans Light" panose="020B0306030504020204" pitchFamily="34" charset="0"/>
                  <a:ea typeface="Open Sans Light" panose="020B0306030504020204" pitchFamily="34" charset="0"/>
                  <a:cs typeface="Open Sans Light" panose="020B0306030504020204" pitchFamily="34" charset="0"/>
                </a:rPr>
                <a:t>0</a:t>
              </a:r>
              <a:endParaRPr lang="en-IN" sz="71400" b="1" dirty="0">
                <a:solidFill>
                  <a:srgbClr val="00B05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Rectangle 24">
              <a:extLst>
                <a:ext uri="{FF2B5EF4-FFF2-40B4-BE49-F238E27FC236}">
                  <a16:creationId xmlns:a16="http://schemas.microsoft.com/office/drawing/2014/main" id="{76AE83AF-8B8F-4F12-A2B2-D8889CC51F02}"/>
                </a:ext>
              </a:extLst>
            </p:cNvPr>
            <p:cNvSpPr/>
            <p:nvPr/>
          </p:nvSpPr>
          <p:spPr>
            <a:xfrm>
              <a:off x="4826002" y="3033770"/>
              <a:ext cx="5827482" cy="769541"/>
            </a:xfrm>
            <a:prstGeom prst="rect">
              <a:avLst/>
            </a:prstGeom>
          </p:spPr>
          <p:txBody>
            <a:bodyPr wrap="none">
              <a:spAutoFit/>
            </a:bodyPr>
            <a:lstStyle/>
            <a:p>
              <a:pPr algn="ctr"/>
              <a:r>
                <a:rPr lang="en-IN" sz="4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ACCIDENT DE TRAVAIL</a:t>
              </a:r>
            </a:p>
          </p:txBody>
        </p:sp>
      </p:grpSp>
      <p:pic>
        <p:nvPicPr>
          <p:cNvPr id="3074" name="Picture 2" descr="Image associÃ©e">
            <a:extLst>
              <a:ext uri="{FF2B5EF4-FFF2-40B4-BE49-F238E27FC236}">
                <a16:creationId xmlns:a16="http://schemas.microsoft.com/office/drawing/2014/main" id="{2002B52E-06B0-4EA8-8F38-2389D818AE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87019" y="2921654"/>
            <a:ext cx="872547" cy="857072"/>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Off-page Connector 28">
            <a:extLst>
              <a:ext uri="{FF2B5EF4-FFF2-40B4-BE49-F238E27FC236}">
                <a16:creationId xmlns:a16="http://schemas.microsoft.com/office/drawing/2014/main" id="{98A2B477-0338-4A24-A140-232A16CB197D}"/>
              </a:ext>
            </a:extLst>
          </p:cNvPr>
          <p:cNvSpPr/>
          <p:nvPr/>
        </p:nvSpPr>
        <p:spPr>
          <a:xfrm>
            <a:off x="1171187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24</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27" name="ZoneTexte 26">
            <a:extLst>
              <a:ext uri="{FF2B5EF4-FFF2-40B4-BE49-F238E27FC236}">
                <a16:creationId xmlns:a16="http://schemas.microsoft.com/office/drawing/2014/main" id="{2DD71AE0-E7FA-4CE8-8BDE-E586921CB273}"/>
              </a:ext>
            </a:extLst>
          </p:cNvPr>
          <p:cNvSpPr txBox="1"/>
          <p:nvPr/>
        </p:nvSpPr>
        <p:spPr>
          <a:xfrm>
            <a:off x="10416324" y="6237312"/>
            <a:ext cx="1583538" cy="369332"/>
          </a:xfrm>
          <a:prstGeom prst="rect">
            <a:avLst/>
          </a:prstGeom>
          <a:noFill/>
        </p:spPr>
        <p:txBody>
          <a:bodyPr wrap="square" rtlCol="0">
            <a:spAutoFit/>
          </a:bodyPr>
          <a:lstStyle/>
          <a:p>
            <a:r>
              <a:rPr lang="fr-FR" b="1" dirty="0"/>
              <a:t>Semaines</a:t>
            </a:r>
          </a:p>
        </p:txBody>
      </p:sp>
      <p:sp>
        <p:nvSpPr>
          <p:cNvPr id="28" name="ZoneTexte 27">
            <a:extLst>
              <a:ext uri="{FF2B5EF4-FFF2-40B4-BE49-F238E27FC236}">
                <a16:creationId xmlns:a16="http://schemas.microsoft.com/office/drawing/2014/main" id="{0C138391-0351-464A-A816-99DE3D523786}"/>
              </a:ext>
            </a:extLst>
          </p:cNvPr>
          <p:cNvSpPr txBox="1"/>
          <p:nvPr/>
        </p:nvSpPr>
        <p:spPr>
          <a:xfrm>
            <a:off x="-129618" y="980570"/>
            <a:ext cx="1204979" cy="584775"/>
          </a:xfrm>
          <a:prstGeom prst="rect">
            <a:avLst/>
          </a:prstGeom>
          <a:noFill/>
        </p:spPr>
        <p:txBody>
          <a:bodyPr wrap="square" rtlCol="0">
            <a:spAutoFit/>
          </a:bodyPr>
          <a:lstStyle/>
          <a:p>
            <a:pPr algn="ctr"/>
            <a:r>
              <a:rPr lang="fr-FR" sz="1600" b="1" dirty="0"/>
              <a:t>Nombre </a:t>
            </a:r>
          </a:p>
          <a:p>
            <a:pPr algn="ctr"/>
            <a:r>
              <a:rPr lang="fr-FR" sz="1600" b="1" dirty="0"/>
              <a:t>d’AT</a:t>
            </a:r>
          </a:p>
        </p:txBody>
      </p:sp>
    </p:spTree>
    <p:extLst>
      <p:ext uri="{BB962C8B-B14F-4D97-AF65-F5344CB8AC3E}">
        <p14:creationId xmlns:p14="http://schemas.microsoft.com/office/powerpoint/2010/main" val="37610070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5">
                                            <p:graphicEl>
                                              <a:chart seriesIdx="-3" categoryIdx="-3" bldStep="gridLegend"/>
                                            </p:graphicEl>
                                          </p:spTgt>
                                        </p:tgtEl>
                                        <p:attrNameLst>
                                          <p:attrName>style.visibility</p:attrName>
                                        </p:attrNameLst>
                                      </p:cBhvr>
                                      <p:to>
                                        <p:strVal val="visible"/>
                                      </p:to>
                                    </p:set>
                                    <p:anim calcmode="lin" valueType="num">
                                      <p:cBhvr additive="base">
                                        <p:cTn id="10" dur="2000" fill="hold"/>
                                        <p:tgtEl>
                                          <p:spTgt spid="15">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1" dur="2000" fill="hold"/>
                                        <p:tgtEl>
                                          <p:spTgt spid="15">
                                            <p:graphicEl>
                                              <a:chart seriesIdx="-3" categoryIdx="-3" bldStep="gridLegend"/>
                                            </p:graphic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5">
                                            <p:graphicEl>
                                              <a:chart seriesIdx="0" categoryIdx="-4" bldStep="series"/>
                                            </p:graphicEl>
                                          </p:spTgt>
                                        </p:tgtEl>
                                        <p:attrNameLst>
                                          <p:attrName>style.visibility</p:attrName>
                                        </p:attrNameLst>
                                      </p:cBhvr>
                                      <p:to>
                                        <p:strVal val="visible"/>
                                      </p:to>
                                    </p:set>
                                    <p:anim calcmode="lin" valueType="num">
                                      <p:cBhvr additive="base">
                                        <p:cTn id="14" dur="2000" fill="hold"/>
                                        <p:tgtEl>
                                          <p:spTgt spid="15">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additive="base">
                                        <p:cTn id="15" dur="2000" fill="hold"/>
                                        <p:tgtEl>
                                          <p:spTgt spid="15">
                                            <p:graphicEl>
                                              <a:chart seriesIdx="0" categoryIdx="-4" bldStep="series"/>
                                            </p:graphic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5">
                                            <p:graphicEl>
                                              <a:chart seriesIdx="1" categoryIdx="-4" bldStep="series"/>
                                            </p:graphicEl>
                                          </p:spTgt>
                                        </p:tgtEl>
                                        <p:attrNameLst>
                                          <p:attrName>style.visibility</p:attrName>
                                        </p:attrNameLst>
                                      </p:cBhvr>
                                      <p:to>
                                        <p:strVal val="visible"/>
                                      </p:to>
                                    </p:set>
                                    <p:anim calcmode="lin" valueType="num">
                                      <p:cBhvr additive="base">
                                        <p:cTn id="18" dur="2000" fill="hold"/>
                                        <p:tgtEl>
                                          <p:spTgt spid="15">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additive="base">
                                        <p:cTn id="19" dur="2000" fill="hold"/>
                                        <p:tgtEl>
                                          <p:spTgt spid="15">
                                            <p:graphicEl>
                                              <a:chart seriesIdx="1" categoryIdx="-4" bldStep="series"/>
                                            </p:graphicEl>
                                          </p:spTgt>
                                        </p:tgtEl>
                                        <p:attrNameLst>
                                          <p:attrName>ppt_y</p:attrName>
                                        </p:attrNameLst>
                                      </p:cBhvr>
                                      <p:tavLst>
                                        <p:tav tm="0">
                                          <p:val>
                                            <p:strVal val="1+#ppt_h/2"/>
                                          </p:val>
                                        </p:tav>
                                        <p:tav tm="100000">
                                          <p:val>
                                            <p:strVal val="#ppt_y"/>
                                          </p:val>
                                        </p:tav>
                                      </p:tavLst>
                                    </p:anim>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0"/>
                                  </p:stCondLst>
                                  <p:childTnLst>
                                    <p:set>
                                      <p:cBhvr>
                                        <p:cTn id="33" dur="1" fill="hold">
                                          <p:stCondLst>
                                            <p:cond delay="0"/>
                                          </p:stCondLst>
                                        </p:cTn>
                                        <p:tgtEl>
                                          <p:spTgt spid="3074"/>
                                        </p:tgtEl>
                                        <p:attrNameLst>
                                          <p:attrName>style.visibility</p:attrName>
                                        </p:attrNameLst>
                                      </p:cBhvr>
                                      <p:to>
                                        <p:strVal val="visible"/>
                                      </p:to>
                                    </p:set>
                                    <p:anim calcmode="lin" valueType="num">
                                      <p:cBhvr>
                                        <p:cTn id="34" dur="1000" fill="hold"/>
                                        <p:tgtEl>
                                          <p:spTgt spid="3074"/>
                                        </p:tgtEl>
                                        <p:attrNameLst>
                                          <p:attrName>ppt_w</p:attrName>
                                        </p:attrNameLst>
                                      </p:cBhvr>
                                      <p:tavLst>
                                        <p:tav tm="0">
                                          <p:val>
                                            <p:fltVal val="0"/>
                                          </p:val>
                                        </p:tav>
                                        <p:tav tm="100000">
                                          <p:val>
                                            <p:strVal val="#ppt_w"/>
                                          </p:val>
                                        </p:tav>
                                      </p:tavLst>
                                    </p:anim>
                                    <p:anim calcmode="lin" valueType="num">
                                      <p:cBhvr>
                                        <p:cTn id="35" dur="1000" fill="hold"/>
                                        <p:tgtEl>
                                          <p:spTgt spid="3074"/>
                                        </p:tgtEl>
                                        <p:attrNameLst>
                                          <p:attrName>ppt_h</p:attrName>
                                        </p:attrNameLst>
                                      </p:cBhvr>
                                      <p:tavLst>
                                        <p:tav tm="0">
                                          <p:val>
                                            <p:fltVal val="0"/>
                                          </p:val>
                                        </p:tav>
                                        <p:tav tm="100000">
                                          <p:val>
                                            <p:strVal val="#ppt_h"/>
                                          </p:val>
                                        </p:tav>
                                      </p:tavLst>
                                    </p:anim>
                                    <p:anim calcmode="lin" valueType="num">
                                      <p:cBhvr>
                                        <p:cTn id="36" dur="1000" fill="hold"/>
                                        <p:tgtEl>
                                          <p:spTgt spid="3074"/>
                                        </p:tgtEl>
                                        <p:attrNameLst>
                                          <p:attrName>style.rotation</p:attrName>
                                        </p:attrNameLst>
                                      </p:cBhvr>
                                      <p:tavLst>
                                        <p:tav tm="0">
                                          <p:val>
                                            <p:fltVal val="90"/>
                                          </p:val>
                                        </p:tav>
                                        <p:tav tm="100000">
                                          <p:val>
                                            <p:fltVal val="0"/>
                                          </p:val>
                                        </p:tav>
                                      </p:tavLst>
                                    </p:anim>
                                    <p:animEffect transition="in" filter="fade">
                                      <p:cBhvr>
                                        <p:cTn id="37" dur="1000"/>
                                        <p:tgtEl>
                                          <p:spTgt spid="3074"/>
                                        </p:tgtEl>
                                      </p:cBhvr>
                                    </p:animEffect>
                                  </p:childTnLst>
                                </p:cTn>
                              </p:par>
                              <p:par>
                                <p:cTn id="38" presetID="32" presetClass="emph" presetSubtype="0" fill="hold" nodeType="withEffect">
                                  <p:stCondLst>
                                    <p:cond delay="0"/>
                                  </p:stCondLst>
                                  <p:childTnLst>
                                    <p:animRot by="120000">
                                      <p:cBhvr>
                                        <p:cTn id="39" dur="100" fill="hold">
                                          <p:stCondLst>
                                            <p:cond delay="0"/>
                                          </p:stCondLst>
                                        </p:cTn>
                                        <p:tgtEl>
                                          <p:spTgt spid="16"/>
                                        </p:tgtEl>
                                        <p:attrNameLst>
                                          <p:attrName>r</p:attrName>
                                        </p:attrNameLst>
                                      </p:cBhvr>
                                    </p:animRot>
                                    <p:animRot by="-240000">
                                      <p:cBhvr>
                                        <p:cTn id="40" dur="200" fill="hold">
                                          <p:stCondLst>
                                            <p:cond delay="200"/>
                                          </p:stCondLst>
                                        </p:cTn>
                                        <p:tgtEl>
                                          <p:spTgt spid="16"/>
                                        </p:tgtEl>
                                        <p:attrNameLst>
                                          <p:attrName>r</p:attrName>
                                        </p:attrNameLst>
                                      </p:cBhvr>
                                    </p:animRot>
                                    <p:animRot by="240000">
                                      <p:cBhvr>
                                        <p:cTn id="41" dur="200" fill="hold">
                                          <p:stCondLst>
                                            <p:cond delay="400"/>
                                          </p:stCondLst>
                                        </p:cTn>
                                        <p:tgtEl>
                                          <p:spTgt spid="16"/>
                                        </p:tgtEl>
                                        <p:attrNameLst>
                                          <p:attrName>r</p:attrName>
                                        </p:attrNameLst>
                                      </p:cBhvr>
                                    </p:animRot>
                                    <p:animRot by="-240000">
                                      <p:cBhvr>
                                        <p:cTn id="42" dur="200" fill="hold">
                                          <p:stCondLst>
                                            <p:cond delay="600"/>
                                          </p:stCondLst>
                                        </p:cTn>
                                        <p:tgtEl>
                                          <p:spTgt spid="16"/>
                                        </p:tgtEl>
                                        <p:attrNameLst>
                                          <p:attrName>r</p:attrName>
                                        </p:attrNameLst>
                                      </p:cBhvr>
                                    </p:animRot>
                                    <p:animRot by="120000">
                                      <p:cBhvr>
                                        <p:cTn id="43" dur="200" fill="hold">
                                          <p:stCondLst>
                                            <p:cond delay="800"/>
                                          </p:stCondLst>
                                        </p:cTn>
                                        <p:tgtEl>
                                          <p:spTgt spid="16"/>
                                        </p:tgtEl>
                                        <p:attrNameLst>
                                          <p:attrName>r</p:attrName>
                                        </p:attrNameLst>
                                      </p:cBhvr>
                                    </p:animRot>
                                  </p:childTnLst>
                                </p:cTn>
                              </p:par>
                              <p:par>
                                <p:cTn id="44" presetID="32" presetClass="emph" presetSubtype="0" fill="hold" nodeType="withEffect">
                                  <p:stCondLst>
                                    <p:cond delay="0"/>
                                  </p:stCondLst>
                                  <p:childTnLst>
                                    <p:animRot by="120000">
                                      <p:cBhvr>
                                        <p:cTn id="45" dur="100" fill="hold">
                                          <p:stCondLst>
                                            <p:cond delay="0"/>
                                          </p:stCondLst>
                                        </p:cTn>
                                        <p:tgtEl>
                                          <p:spTgt spid="3074"/>
                                        </p:tgtEl>
                                        <p:attrNameLst>
                                          <p:attrName>r</p:attrName>
                                        </p:attrNameLst>
                                      </p:cBhvr>
                                    </p:animRot>
                                    <p:animRot by="-240000">
                                      <p:cBhvr>
                                        <p:cTn id="46" dur="200" fill="hold">
                                          <p:stCondLst>
                                            <p:cond delay="200"/>
                                          </p:stCondLst>
                                        </p:cTn>
                                        <p:tgtEl>
                                          <p:spTgt spid="3074"/>
                                        </p:tgtEl>
                                        <p:attrNameLst>
                                          <p:attrName>r</p:attrName>
                                        </p:attrNameLst>
                                      </p:cBhvr>
                                    </p:animRot>
                                    <p:animRot by="240000">
                                      <p:cBhvr>
                                        <p:cTn id="47" dur="200" fill="hold">
                                          <p:stCondLst>
                                            <p:cond delay="400"/>
                                          </p:stCondLst>
                                        </p:cTn>
                                        <p:tgtEl>
                                          <p:spTgt spid="3074"/>
                                        </p:tgtEl>
                                        <p:attrNameLst>
                                          <p:attrName>r</p:attrName>
                                        </p:attrNameLst>
                                      </p:cBhvr>
                                    </p:animRot>
                                    <p:animRot by="-240000">
                                      <p:cBhvr>
                                        <p:cTn id="48" dur="200" fill="hold">
                                          <p:stCondLst>
                                            <p:cond delay="600"/>
                                          </p:stCondLst>
                                        </p:cTn>
                                        <p:tgtEl>
                                          <p:spTgt spid="3074"/>
                                        </p:tgtEl>
                                        <p:attrNameLst>
                                          <p:attrName>r</p:attrName>
                                        </p:attrNameLst>
                                      </p:cBhvr>
                                    </p:animRot>
                                    <p:animRot by="120000">
                                      <p:cBhvr>
                                        <p:cTn id="49" dur="200" fill="hold">
                                          <p:stCondLst>
                                            <p:cond delay="800"/>
                                          </p:stCondLst>
                                        </p:cTn>
                                        <p:tgtEl>
                                          <p:spTgt spid="30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Graphic spid="15" grpId="0" uiExpand="1">
        <p:bldSub>
          <a:bldChart bld="series"/>
        </p:bldSub>
      </p:bldGraphic>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5A5A7CA8-B060-4A12-BBB4-CCC4D8D4C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47"/>
            <a:ext cx="12190413" cy="6857107"/>
          </a:xfrm>
          <a:prstGeom prst="rect">
            <a:avLst/>
          </a:prstGeom>
        </p:spPr>
      </p:pic>
      <p:sp>
        <p:nvSpPr>
          <p:cNvPr id="4" name="直角三角形 3"/>
          <p:cNvSpPr/>
          <p:nvPr/>
        </p:nvSpPr>
        <p:spPr>
          <a:xfrm flipH="1">
            <a:off x="527" y="1843371"/>
            <a:ext cx="12334172" cy="503990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chemeClr val="accent1">
              <a:lumMod val="50000"/>
              <a:alpha val="71000"/>
            </a:schemeClr>
          </a:solidFill>
          <a:ln>
            <a:noFill/>
          </a:ln>
          <a:effectLst>
            <a:outerShdw blurRad="50800" dist="50800" dir="5400000" sx="101000" sy="10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平行四辺形 6"/>
          <p:cNvSpPr/>
          <p:nvPr/>
        </p:nvSpPr>
        <p:spPr>
          <a:xfrm rot="20740135">
            <a:off x="-8293" y="5293086"/>
            <a:ext cx="1412881" cy="7095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平行四辺形 7"/>
          <p:cNvSpPr/>
          <p:nvPr/>
        </p:nvSpPr>
        <p:spPr>
          <a:xfrm rot="20740135">
            <a:off x="553888" y="5492325"/>
            <a:ext cx="5252005" cy="1913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平行四辺形 8"/>
          <p:cNvSpPr/>
          <p:nvPr/>
        </p:nvSpPr>
        <p:spPr>
          <a:xfrm rot="20740135">
            <a:off x="5070860" y="3074210"/>
            <a:ext cx="3318042" cy="38265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平行四辺形 9"/>
          <p:cNvSpPr/>
          <p:nvPr/>
        </p:nvSpPr>
        <p:spPr>
          <a:xfrm rot="20740135">
            <a:off x="6668509" y="2490736"/>
            <a:ext cx="3318042" cy="1913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1" name="平行四辺形 10"/>
          <p:cNvSpPr/>
          <p:nvPr/>
        </p:nvSpPr>
        <p:spPr>
          <a:xfrm rot="20740135">
            <a:off x="-63664" y="5143848"/>
            <a:ext cx="1000559" cy="282362"/>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テキスト ボックス 11"/>
          <p:cNvSpPr txBox="1"/>
          <p:nvPr/>
        </p:nvSpPr>
        <p:spPr>
          <a:xfrm rot="20732246">
            <a:off x="255287" y="5340994"/>
            <a:ext cx="891105" cy="646247"/>
          </a:xfrm>
          <a:prstGeom prst="rect">
            <a:avLst/>
          </a:prstGeom>
          <a:noFill/>
        </p:spPr>
        <p:txBody>
          <a:bodyPr wrap="square" rtlCol="0">
            <a:spAutoFit/>
          </a:bodyPr>
          <a:lstStyle/>
          <a:p>
            <a:pPr algn="ctr"/>
            <a:r>
              <a:rPr kumimoji="1" lang="en-US" altLang="ja-JP" sz="3600" b="1" spc="200" dirty="0">
                <a:solidFill>
                  <a:srgbClr val="BDD7EE"/>
                </a:solidFill>
                <a:latin typeface="Cambria" panose="02040503050406030204" pitchFamily="18" charset="0"/>
                <a:ea typeface="Cambria" panose="02040503050406030204" pitchFamily="18" charset="0"/>
              </a:rPr>
              <a:t>6</a:t>
            </a:r>
            <a:endParaRPr kumimoji="1" lang="ja-JP" altLang="en-US" sz="3600" b="1" spc="200" dirty="0">
              <a:solidFill>
                <a:srgbClr val="BDD7EE"/>
              </a:solidFill>
              <a:latin typeface="Cambria" panose="02040503050406030204" pitchFamily="18" charset="0"/>
            </a:endParaRPr>
          </a:p>
        </p:txBody>
      </p:sp>
      <p:sp>
        <p:nvSpPr>
          <p:cNvPr id="14" name="平行四辺形 13"/>
          <p:cNvSpPr/>
          <p:nvPr/>
        </p:nvSpPr>
        <p:spPr>
          <a:xfrm rot="20740135">
            <a:off x="184165" y="6136365"/>
            <a:ext cx="2155622" cy="11413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ボックス 1"/>
          <p:cNvSpPr txBox="1"/>
          <p:nvPr/>
        </p:nvSpPr>
        <p:spPr>
          <a:xfrm>
            <a:off x="5885210" y="3998989"/>
            <a:ext cx="5693277" cy="1077078"/>
          </a:xfrm>
          <a:prstGeom prst="rect">
            <a:avLst/>
          </a:prstGeom>
          <a:noFill/>
        </p:spPr>
        <p:txBody>
          <a:bodyPr wrap="square" rtlCol="0">
            <a:spAutoFit/>
          </a:bodyPr>
          <a:lstStyle/>
          <a:p>
            <a:pPr algn="ctr"/>
            <a:r>
              <a:rPr kumimoji="1" lang="en-US" altLang="ja-JP" sz="3200" b="1" spc="200" dirty="0">
                <a:solidFill>
                  <a:schemeClr val="bg1"/>
                </a:solidFill>
                <a:latin typeface="Cambria" panose="02040503050406030204" pitchFamily="18" charset="0"/>
                <a:ea typeface="Cambria" panose="02040503050406030204" pitchFamily="18" charset="0"/>
              </a:rPr>
              <a:t>Conclusion et perspectives</a:t>
            </a:r>
            <a:endParaRPr kumimoji="1" lang="ja-JP" altLang="en-US" sz="3200" b="1" spc="2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001531182"/>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12" decel="100000" fill="hold" grpId="0"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300" fill="hold"/>
                                        <p:tgtEl>
                                          <p:spTgt spid="9"/>
                                        </p:tgtEl>
                                        <p:attrNameLst>
                                          <p:attrName>ppt_x</p:attrName>
                                        </p:attrNameLst>
                                      </p:cBhvr>
                                      <p:tavLst>
                                        <p:tav tm="0">
                                          <p:val>
                                            <p:strVal val="0-#ppt_w/2"/>
                                          </p:val>
                                        </p:tav>
                                        <p:tav tm="100000">
                                          <p:val>
                                            <p:strVal val="#ppt_x"/>
                                          </p:val>
                                        </p:tav>
                                      </p:tavLst>
                                    </p:anim>
                                    <p:anim calcmode="lin" valueType="num">
                                      <p:cBhvr additive="base">
                                        <p:cTn id="11" dur="3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12" decel="100000" fill="hold" grpId="0"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300" fill="hold"/>
                                        <p:tgtEl>
                                          <p:spTgt spid="10"/>
                                        </p:tgtEl>
                                        <p:attrNameLst>
                                          <p:attrName>ppt_x</p:attrName>
                                        </p:attrNameLst>
                                      </p:cBhvr>
                                      <p:tavLst>
                                        <p:tav tm="0">
                                          <p:val>
                                            <p:strVal val="0-#ppt_w/2"/>
                                          </p:val>
                                        </p:tav>
                                        <p:tav tm="100000">
                                          <p:val>
                                            <p:strVal val="#ppt_x"/>
                                          </p:val>
                                        </p:tav>
                                      </p:tavLst>
                                    </p:anim>
                                    <p:anim calcmode="lin" valueType="num">
                                      <p:cBhvr additive="base">
                                        <p:cTn id="15" dur="3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12" decel="100000" fill="hold" grpId="0" nodeType="withEffect">
                                  <p:stCondLst>
                                    <p:cond delay="4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300" fill="hold"/>
                                        <p:tgtEl>
                                          <p:spTgt spid="11"/>
                                        </p:tgtEl>
                                        <p:attrNameLst>
                                          <p:attrName>ppt_x</p:attrName>
                                        </p:attrNameLst>
                                      </p:cBhvr>
                                      <p:tavLst>
                                        <p:tav tm="0">
                                          <p:val>
                                            <p:strVal val="0-#ppt_w/2"/>
                                          </p:val>
                                        </p:tav>
                                        <p:tav tm="100000">
                                          <p:val>
                                            <p:strVal val="#ppt_x"/>
                                          </p:val>
                                        </p:tav>
                                      </p:tavLst>
                                    </p:anim>
                                    <p:anim calcmode="lin" valueType="num">
                                      <p:cBhvr additive="base">
                                        <p:cTn id="19" dur="300" fill="hold"/>
                                        <p:tgtEl>
                                          <p:spTgt spid="11"/>
                                        </p:tgtEl>
                                        <p:attrNameLst>
                                          <p:attrName>ppt_y</p:attrName>
                                        </p:attrNameLst>
                                      </p:cBhvr>
                                      <p:tavLst>
                                        <p:tav tm="0">
                                          <p:val>
                                            <p:strVal val="1+#ppt_h/2"/>
                                          </p:val>
                                        </p:tav>
                                        <p:tav tm="100000">
                                          <p:val>
                                            <p:strVal val="#ppt_y"/>
                                          </p:val>
                                        </p:tav>
                                      </p:tavLst>
                                    </p:anim>
                                  </p:childTnLst>
                                </p:cTn>
                              </p:par>
                              <p:par>
                                <p:cTn id="20" presetID="2" presetClass="entr" presetSubtype="12" decel="10000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300" fill="hold"/>
                                        <p:tgtEl>
                                          <p:spTgt spid="12"/>
                                        </p:tgtEl>
                                        <p:attrNameLst>
                                          <p:attrName>ppt_x</p:attrName>
                                        </p:attrNameLst>
                                      </p:cBhvr>
                                      <p:tavLst>
                                        <p:tav tm="0">
                                          <p:val>
                                            <p:strVal val="0-#ppt_w/2"/>
                                          </p:val>
                                        </p:tav>
                                        <p:tav tm="100000">
                                          <p:val>
                                            <p:strVal val="#ppt_x"/>
                                          </p:val>
                                        </p:tav>
                                      </p:tavLst>
                                    </p:anim>
                                    <p:anim calcmode="lin" valueType="num">
                                      <p:cBhvr additive="base">
                                        <p:cTn id="23" dur="3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12" decel="10000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300" fill="hold"/>
                                        <p:tgtEl>
                                          <p:spTgt spid="7"/>
                                        </p:tgtEl>
                                        <p:attrNameLst>
                                          <p:attrName>ppt_x</p:attrName>
                                        </p:attrNameLst>
                                      </p:cBhvr>
                                      <p:tavLst>
                                        <p:tav tm="0">
                                          <p:val>
                                            <p:strVal val="0-#ppt_w/2"/>
                                          </p:val>
                                        </p:tav>
                                        <p:tav tm="100000">
                                          <p:val>
                                            <p:strVal val="#ppt_x"/>
                                          </p:val>
                                        </p:tav>
                                      </p:tavLst>
                                    </p:anim>
                                    <p:anim calcmode="lin" valueType="num">
                                      <p:cBhvr additive="base">
                                        <p:cTn id="27" dur="3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12" decel="100000" fill="hold" grpId="0" nodeType="withEffect">
                                  <p:stCondLst>
                                    <p:cond delay="6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300" fill="hold"/>
                                        <p:tgtEl>
                                          <p:spTgt spid="8"/>
                                        </p:tgtEl>
                                        <p:attrNameLst>
                                          <p:attrName>ppt_x</p:attrName>
                                        </p:attrNameLst>
                                      </p:cBhvr>
                                      <p:tavLst>
                                        <p:tav tm="0">
                                          <p:val>
                                            <p:strVal val="0-#ppt_w/2"/>
                                          </p:val>
                                        </p:tav>
                                        <p:tav tm="100000">
                                          <p:val>
                                            <p:strVal val="#ppt_x"/>
                                          </p:val>
                                        </p:tav>
                                      </p:tavLst>
                                    </p:anim>
                                    <p:anim calcmode="lin" valueType="num">
                                      <p:cBhvr additive="base">
                                        <p:cTn id="31" dur="3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12" decel="10000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300" fill="hold"/>
                                        <p:tgtEl>
                                          <p:spTgt spid="14"/>
                                        </p:tgtEl>
                                        <p:attrNameLst>
                                          <p:attrName>ppt_x</p:attrName>
                                        </p:attrNameLst>
                                      </p:cBhvr>
                                      <p:tavLst>
                                        <p:tav tm="0">
                                          <p:val>
                                            <p:strVal val="0-#ppt_w/2"/>
                                          </p:val>
                                        </p:tav>
                                        <p:tav tm="100000">
                                          <p:val>
                                            <p:strVal val="#ppt_x"/>
                                          </p:val>
                                        </p:tav>
                                      </p:tavLst>
                                    </p:anim>
                                    <p:anim calcmode="lin" valueType="num">
                                      <p:cBhvr additive="base">
                                        <p:cTn id="35" dur="300" fill="hold"/>
                                        <p:tgtEl>
                                          <p:spTgt spid="14"/>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2" decel="100000" fill="hold" grpId="0" nodeType="after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2969850" y="142465"/>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9" name="ZoneTexte 8">
            <a:extLst>
              <a:ext uri="{FF2B5EF4-FFF2-40B4-BE49-F238E27FC236}">
                <a16:creationId xmlns:a16="http://schemas.microsoft.com/office/drawing/2014/main" id="{5CC8B2A4-ABAA-458C-8BCF-1DC36693A8AB}"/>
              </a:ext>
            </a:extLst>
          </p:cNvPr>
          <p:cNvSpPr txBox="1"/>
          <p:nvPr/>
        </p:nvSpPr>
        <p:spPr>
          <a:xfrm>
            <a:off x="4440082" y="116632"/>
            <a:ext cx="1728725"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PARTIE BIBLIOGRAPHIQUE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6" name="ZoneTexte 25">
            <a:extLst>
              <a:ext uri="{FF2B5EF4-FFF2-40B4-BE49-F238E27FC236}">
                <a16:creationId xmlns:a16="http://schemas.microsoft.com/office/drawing/2014/main" id="{C41BD4C9-BE54-4CF5-9E2A-BA0AFDCEDE33}"/>
              </a:ext>
            </a:extLst>
          </p:cNvPr>
          <p:cNvSpPr txBox="1"/>
          <p:nvPr/>
        </p:nvSpPr>
        <p:spPr>
          <a:xfrm>
            <a:off x="8786403" y="292280"/>
            <a:ext cx="2273961" cy="492443"/>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solidFill>
                  <a:schemeClr val="bg1">
                    <a:lumMod val="95000"/>
                  </a:schemeClr>
                </a:solidFill>
              </a:rPr>
              <a:t>RÉSULTATS</a:t>
            </a:r>
          </a:p>
          <a:p>
            <a:endParaRPr lang="fr-FR" sz="1200" dirty="0">
              <a:solidFill>
                <a:schemeClr val="bg1">
                  <a:lumMod val="95000"/>
                </a:schemeClr>
              </a:solidFill>
            </a:endParaRPr>
          </a:p>
        </p:txBody>
      </p:sp>
      <p:grpSp>
        <p:nvGrpSpPr>
          <p:cNvPr id="2" name="Group 30">
            <a:extLst>
              <a:ext uri="{FF2B5EF4-FFF2-40B4-BE49-F238E27FC236}">
                <a16:creationId xmlns:a16="http://schemas.microsoft.com/office/drawing/2014/main" id="{C4CA5ADF-6620-404E-8AF4-90EB1379199F}"/>
              </a:ext>
            </a:extLst>
          </p:cNvPr>
          <p:cNvGrpSpPr/>
          <p:nvPr/>
        </p:nvGrpSpPr>
        <p:grpSpPr>
          <a:xfrm>
            <a:off x="10310048" y="142852"/>
            <a:ext cx="277427" cy="443020"/>
            <a:chOff x="565078" y="2007778"/>
            <a:chExt cx="391093" cy="578982"/>
          </a:xfrm>
        </p:grpSpPr>
        <p:sp>
          <p:nvSpPr>
            <p:cNvPr id="3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33"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34" name="Oval 8">
            <a:extLst>
              <a:ext uri="{FF2B5EF4-FFF2-40B4-BE49-F238E27FC236}">
                <a16:creationId xmlns:a16="http://schemas.microsoft.com/office/drawing/2014/main" id="{E062D9C4-2BC2-4B66-99D5-F8F4532F7FE0}"/>
              </a:ext>
            </a:extLst>
          </p:cNvPr>
          <p:cNvSpPr>
            <a:spLocks noChangeAspect="1"/>
          </p:cNvSpPr>
          <p:nvPr/>
        </p:nvSpPr>
        <p:spPr>
          <a:xfrm>
            <a:off x="1038148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5" name="ZoneTexte 34">
            <a:extLst>
              <a:ext uri="{FF2B5EF4-FFF2-40B4-BE49-F238E27FC236}">
                <a16:creationId xmlns:a16="http://schemas.microsoft.com/office/drawing/2014/main" id="{E6461EFB-DFC7-4ED9-8AC9-4AE98BFF5124}"/>
              </a:ext>
            </a:extLst>
          </p:cNvPr>
          <p:cNvSpPr txBox="1"/>
          <p:nvPr/>
        </p:nvSpPr>
        <p:spPr>
          <a:xfrm>
            <a:off x="6269517" y="210473"/>
            <a:ext cx="2273961" cy="307777"/>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METHODOLOGIE</a:t>
            </a:r>
          </a:p>
        </p:txBody>
      </p:sp>
      <p:sp>
        <p:nvSpPr>
          <p:cNvPr id="21" name="ZoneTexte 20"/>
          <p:cNvSpPr txBox="1"/>
          <p:nvPr/>
        </p:nvSpPr>
        <p:spPr>
          <a:xfrm>
            <a:off x="10595800" y="142852"/>
            <a:ext cx="1594613" cy="738664"/>
          </a:xfrm>
          <a:prstGeom prst="rect">
            <a:avLst/>
          </a:prstGeom>
          <a:noFill/>
        </p:spPr>
        <p:txBody>
          <a:bodyPr wrap="square" rtlCol="0">
            <a:spAutoFit/>
          </a:bodyPr>
          <a:lstStyle/>
          <a:p>
            <a:r>
              <a:rPr lang="fr-FR" sz="1400" b="1" dirty="0">
                <a:solidFill>
                  <a:schemeClr val="tx2">
                    <a:lumMod val="50000"/>
                  </a:schemeClr>
                </a:solidFill>
                <a:latin typeface="Tw Cen MT" panose="020B0602020104020603" pitchFamily="34" charset="0"/>
              </a:rPr>
              <a:t>CONCLUSION ET PERSPECTIVES</a:t>
            </a:r>
          </a:p>
          <a:p>
            <a:endParaRPr lang="fr-FR" sz="1400" b="1" dirty="0">
              <a:solidFill>
                <a:schemeClr val="bg1">
                  <a:lumMod val="95000"/>
                </a:schemeClr>
              </a:solidFill>
              <a:latin typeface="Tw Cen MT" panose="020B0602020104020603" pitchFamily="34" charset="0"/>
            </a:endParaRPr>
          </a:p>
        </p:txBody>
      </p:sp>
      <p:sp>
        <p:nvSpPr>
          <p:cNvPr id="20" name="ZoneTexte 19"/>
          <p:cNvSpPr txBox="1"/>
          <p:nvPr/>
        </p:nvSpPr>
        <p:spPr>
          <a:xfrm>
            <a:off x="1126654" y="2664238"/>
            <a:ext cx="10473167" cy="1862048"/>
          </a:xfrm>
          <a:prstGeom prst="rect">
            <a:avLst/>
          </a:prstGeom>
          <a:noFill/>
        </p:spPr>
        <p:txBody>
          <a:bodyPr wrap="square" rtlCol="0">
            <a:spAutoFit/>
          </a:bodyPr>
          <a:lstStyle/>
          <a:p>
            <a:pPr algn="ctr"/>
            <a:r>
              <a:rPr lang="fr-FR" sz="11500" b="1" spc="300" dirty="0">
                <a:solidFill>
                  <a:schemeClr val="accent1">
                    <a:lumMod val="50000"/>
                  </a:schemeClr>
                </a:solidFill>
              </a:rPr>
              <a:t>Conclusion</a:t>
            </a:r>
          </a:p>
        </p:txBody>
      </p:sp>
      <p:pic>
        <p:nvPicPr>
          <p:cNvPr id="22" name="Picture 2" descr="C:\Users\COM_Maroc\Desktop\Vêtements IAP.png">
            <a:extLst>
              <a:ext uri="{FF2B5EF4-FFF2-40B4-BE49-F238E27FC236}">
                <a16:creationId xmlns:a16="http://schemas.microsoft.com/office/drawing/2014/main" id="{9889FA02-80E5-45F3-B9F8-A34234E42772}"/>
              </a:ext>
            </a:extLst>
          </p:cNvPr>
          <p:cNvPicPr>
            <a:picLocks noChangeAspect="1" noChangeArrowheads="1"/>
          </p:cNvPicPr>
          <p:nvPr/>
        </p:nvPicPr>
        <p:blipFill rotWithShape="1">
          <a:blip r:embed="rId3" cstate="email"/>
          <a:srcRect/>
          <a:stretch>
            <a:fillRect/>
          </a:stretch>
        </p:blipFill>
        <p:spPr bwMode="auto">
          <a:xfrm>
            <a:off x="769555" y="2808982"/>
            <a:ext cx="1881059" cy="1847817"/>
          </a:xfrm>
          <a:prstGeom prst="rect">
            <a:avLst/>
          </a:prstGeom>
          <a:noFill/>
        </p:spPr>
      </p:pic>
      <p:pic>
        <p:nvPicPr>
          <p:cNvPr id="23" name="Picture 2" descr="C:\Users\COM_Maroc\Desktop\Vêtements IAP.png">
            <a:extLst>
              <a:ext uri="{FF2B5EF4-FFF2-40B4-BE49-F238E27FC236}">
                <a16:creationId xmlns:a16="http://schemas.microsoft.com/office/drawing/2014/main" id="{480CFED3-65DA-4C44-88F6-811FFF39713D}"/>
              </a:ext>
            </a:extLst>
          </p:cNvPr>
          <p:cNvPicPr>
            <a:picLocks noChangeAspect="1" noChangeArrowheads="1"/>
          </p:cNvPicPr>
          <p:nvPr/>
        </p:nvPicPr>
        <p:blipFill rotWithShape="1">
          <a:blip r:embed="rId3" cstate="email"/>
          <a:srcRect/>
          <a:stretch>
            <a:fillRect/>
          </a:stretch>
        </p:blipFill>
        <p:spPr bwMode="auto">
          <a:xfrm>
            <a:off x="10042655" y="2808982"/>
            <a:ext cx="1881059" cy="1847817"/>
          </a:xfrm>
          <a:prstGeom prst="rect">
            <a:avLst/>
          </a:prstGeom>
          <a:noFill/>
        </p:spPr>
      </p:pic>
      <p:sp>
        <p:nvSpPr>
          <p:cNvPr id="24" name="Flowchart: Off-page Connector 28">
            <a:extLst>
              <a:ext uri="{FF2B5EF4-FFF2-40B4-BE49-F238E27FC236}">
                <a16:creationId xmlns:a16="http://schemas.microsoft.com/office/drawing/2014/main" id="{5FB35484-111F-43B4-94E5-BCA1DF3374C1}"/>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26</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135566648"/>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anim calcmode="lin" valueType="num">
                                      <p:cBhvr>
                                        <p:cTn id="8" dur="2000" fill="hold"/>
                                        <p:tgtEl>
                                          <p:spTgt spid="22"/>
                                        </p:tgtEl>
                                        <p:attrNameLst>
                                          <p:attrName>ppt_w</p:attrName>
                                        </p:attrNameLst>
                                      </p:cBhvr>
                                      <p:tavLst>
                                        <p:tav tm="0" fmla="#ppt_w*sin(2.5*pi*$)">
                                          <p:val>
                                            <p:fltVal val="0"/>
                                          </p:val>
                                        </p:tav>
                                        <p:tav tm="100000">
                                          <p:val>
                                            <p:fltVal val="1"/>
                                          </p:val>
                                        </p:tav>
                                      </p:tavLst>
                                    </p:anim>
                                    <p:anim calcmode="lin" valueType="num">
                                      <p:cBhvr>
                                        <p:cTn id="9" dur="2000" fill="hold"/>
                                        <p:tgtEl>
                                          <p:spTgt spid="2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000"/>
                                        <p:tgtEl>
                                          <p:spTgt spid="23"/>
                                        </p:tgtEl>
                                      </p:cBhvr>
                                    </p:animEffect>
                                    <p:anim calcmode="lin" valueType="num">
                                      <p:cBhvr>
                                        <p:cTn id="13" dur="2000" fill="hold"/>
                                        <p:tgtEl>
                                          <p:spTgt spid="23"/>
                                        </p:tgtEl>
                                        <p:attrNameLst>
                                          <p:attrName>ppt_w</p:attrName>
                                        </p:attrNameLst>
                                      </p:cBhvr>
                                      <p:tavLst>
                                        <p:tav tm="0" fmla="#ppt_w*sin(2.5*pi*$)">
                                          <p:val>
                                            <p:fltVal val="0"/>
                                          </p:val>
                                        </p:tav>
                                        <p:tav tm="100000">
                                          <p:val>
                                            <p:fltVal val="1"/>
                                          </p:val>
                                        </p:tav>
                                      </p:tavLst>
                                    </p:anim>
                                    <p:anim calcmode="lin" valueType="num">
                                      <p:cBhvr>
                                        <p:cTn id="14" dur="2000" fill="hold"/>
                                        <p:tgtEl>
                                          <p:spTgt spid="23"/>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anim calcmode="lin" valueType="num">
                                      <p:cBhvr>
                                        <p:cTn id="18" dur="2000" fill="hold"/>
                                        <p:tgtEl>
                                          <p:spTgt spid="20"/>
                                        </p:tgtEl>
                                        <p:attrNameLst>
                                          <p:attrName>ppt_w</p:attrName>
                                        </p:attrNameLst>
                                      </p:cBhvr>
                                      <p:tavLst>
                                        <p:tav tm="0" fmla="#ppt_w*sin(2.5*pi*$)">
                                          <p:val>
                                            <p:fltVal val="0"/>
                                          </p:val>
                                        </p:tav>
                                        <p:tav tm="100000">
                                          <p:val>
                                            <p:fltVal val="1"/>
                                          </p:val>
                                        </p:tav>
                                      </p:tavLst>
                                    </p:anim>
                                    <p:anim calcmode="lin" valueType="num">
                                      <p:cBhvr>
                                        <p:cTn id="1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8" presetClass="emph" presetSubtype="0" repeatCount="indefinite" fill="hold" nodeType="clickEffect">
                                  <p:stCondLst>
                                    <p:cond delay="0"/>
                                  </p:stCondLst>
                                  <p:childTnLst>
                                    <p:animRot by="21600000">
                                      <p:cBhvr>
                                        <p:cTn id="23" dur="3000" fill="hold"/>
                                        <p:tgtEl>
                                          <p:spTgt spid="22"/>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3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352A991-73BB-45F3-9A9F-7B1C06D8BA88}"/>
              </a:ext>
            </a:extLst>
          </p:cNvPr>
          <p:cNvSpPr/>
          <p:nvPr/>
        </p:nvSpPr>
        <p:spPr>
          <a:xfrm>
            <a:off x="0" y="446"/>
            <a:ext cx="4063871" cy="3428554"/>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IN"/>
          </a:p>
        </p:txBody>
      </p:sp>
      <p:sp>
        <p:nvSpPr>
          <p:cNvPr id="16" name="Rectangle 15">
            <a:extLst>
              <a:ext uri="{FF2B5EF4-FFF2-40B4-BE49-F238E27FC236}">
                <a16:creationId xmlns:a16="http://schemas.microsoft.com/office/drawing/2014/main" id="{33A4E317-4EB6-4A85-B608-CC23F5E30D37}"/>
              </a:ext>
            </a:extLst>
          </p:cNvPr>
          <p:cNvSpPr/>
          <p:nvPr/>
        </p:nvSpPr>
        <p:spPr>
          <a:xfrm>
            <a:off x="8127741" y="446"/>
            <a:ext cx="4063871" cy="3428554"/>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IN"/>
          </a:p>
        </p:txBody>
      </p:sp>
      <p:sp>
        <p:nvSpPr>
          <p:cNvPr id="18" name="Rectangle 17">
            <a:extLst>
              <a:ext uri="{FF2B5EF4-FFF2-40B4-BE49-F238E27FC236}">
                <a16:creationId xmlns:a16="http://schemas.microsoft.com/office/drawing/2014/main" id="{61345422-BD22-461E-AC6E-C744CE7C9541}"/>
              </a:ext>
            </a:extLst>
          </p:cNvPr>
          <p:cNvSpPr/>
          <p:nvPr/>
        </p:nvSpPr>
        <p:spPr>
          <a:xfrm>
            <a:off x="4062671" y="3429000"/>
            <a:ext cx="4063871" cy="3428554"/>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IN"/>
          </a:p>
        </p:txBody>
      </p:sp>
      <p:sp>
        <p:nvSpPr>
          <p:cNvPr id="20" name="Rectangle 19">
            <a:extLst>
              <a:ext uri="{FF2B5EF4-FFF2-40B4-BE49-F238E27FC236}">
                <a16:creationId xmlns:a16="http://schemas.microsoft.com/office/drawing/2014/main" id="{2D3C1402-788A-436A-B34F-C5C4F7B73BBE}"/>
              </a:ext>
            </a:extLst>
          </p:cNvPr>
          <p:cNvSpPr/>
          <p:nvPr/>
        </p:nvSpPr>
        <p:spPr>
          <a:xfrm>
            <a:off x="1101614" y="446"/>
            <a:ext cx="1860642" cy="1799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EDC71B6A-3199-44C1-A3DF-D4E182200875}"/>
              </a:ext>
            </a:extLst>
          </p:cNvPr>
          <p:cNvSpPr/>
          <p:nvPr/>
        </p:nvSpPr>
        <p:spPr>
          <a:xfrm>
            <a:off x="9336489" y="446"/>
            <a:ext cx="1860642" cy="1799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56CC309-C136-49B3-AB19-BDDFD0E511DB}"/>
              </a:ext>
            </a:extLst>
          </p:cNvPr>
          <p:cNvSpPr/>
          <p:nvPr/>
        </p:nvSpPr>
        <p:spPr>
          <a:xfrm>
            <a:off x="5164285" y="6677577"/>
            <a:ext cx="1860642" cy="1799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443C695B-A23F-417A-AD0B-F03C81EC2A53}"/>
              </a:ext>
            </a:extLst>
          </p:cNvPr>
          <p:cNvGrpSpPr/>
          <p:nvPr/>
        </p:nvGrpSpPr>
        <p:grpSpPr>
          <a:xfrm>
            <a:off x="250294" y="266988"/>
            <a:ext cx="3560883" cy="2830428"/>
            <a:chOff x="250326" y="266577"/>
            <a:chExt cx="3561347" cy="2830796"/>
          </a:xfrm>
        </p:grpSpPr>
        <p:sp>
          <p:nvSpPr>
            <p:cNvPr id="23" name="TextBox 22">
              <a:extLst>
                <a:ext uri="{FF2B5EF4-FFF2-40B4-BE49-F238E27FC236}">
                  <a16:creationId xmlns:a16="http://schemas.microsoft.com/office/drawing/2014/main" id="{787A5C5D-662A-4F32-8085-805AADE32B9F}"/>
                </a:ext>
              </a:extLst>
            </p:cNvPr>
            <p:cNvSpPr txBox="1"/>
            <p:nvPr/>
          </p:nvSpPr>
          <p:spPr>
            <a:xfrm>
              <a:off x="650306" y="266577"/>
              <a:ext cx="2679031" cy="646415"/>
            </a:xfrm>
            <a:prstGeom prst="rect">
              <a:avLst/>
            </a:prstGeom>
            <a:noFill/>
          </p:spPr>
          <p:txBody>
            <a:bodyPr wrap="square" rtlCol="0">
              <a:spAutoFit/>
            </a:bodyPr>
            <a:lstStyle/>
            <a:p>
              <a:pPr algn="ctr"/>
              <a:r>
                <a:rPr lang="en-IN" sz="3600" b="1" spc="600" dirty="0">
                  <a:solidFill>
                    <a:schemeClr val="bg1">
                      <a:lumMod val="95000"/>
                    </a:schemeClr>
                  </a:solidFill>
                  <a:latin typeface="Nexa Bold" panose="02000000000000000000" pitchFamily="50" charset="0"/>
                </a:rPr>
                <a:t>TRS</a:t>
              </a:r>
            </a:p>
          </p:txBody>
        </p:sp>
        <p:sp>
          <p:nvSpPr>
            <p:cNvPr id="25" name="TextBox 24">
              <a:extLst>
                <a:ext uri="{FF2B5EF4-FFF2-40B4-BE49-F238E27FC236}">
                  <a16:creationId xmlns:a16="http://schemas.microsoft.com/office/drawing/2014/main" id="{D3D7AF9A-27A7-454F-AFFE-EE71FEB1FF5F}"/>
                </a:ext>
              </a:extLst>
            </p:cNvPr>
            <p:cNvSpPr txBox="1"/>
            <p:nvPr/>
          </p:nvSpPr>
          <p:spPr>
            <a:xfrm>
              <a:off x="250326" y="2204705"/>
              <a:ext cx="3561347" cy="892668"/>
            </a:xfrm>
            <a:prstGeom prst="rect">
              <a:avLst/>
            </a:prstGeom>
            <a:noFill/>
          </p:spPr>
          <p:txBody>
            <a:bodyPr wrap="square" rtlCol="0">
              <a:spAutoFit/>
            </a:bodyPr>
            <a:lstStyle/>
            <a:p>
              <a:pPr algn="ctr"/>
              <a:r>
                <a:rPr lang="fr-FR" sz="2600" b="1" spc="300" dirty="0">
                  <a:solidFill>
                    <a:schemeClr val="bg1">
                      <a:lumMod val="95000"/>
                    </a:schemeClr>
                  </a:solidFill>
                  <a:latin typeface="Nexa Light" panose="02000000000000000000" pitchFamily="50" charset="0"/>
                </a:rPr>
                <a:t>Augmentation du TRS de 68 % à 76 %</a:t>
              </a:r>
              <a:endParaRPr lang="en-IN" sz="2600" b="1" spc="300" dirty="0">
                <a:solidFill>
                  <a:schemeClr val="bg1">
                    <a:lumMod val="95000"/>
                  </a:schemeClr>
                </a:solidFill>
                <a:latin typeface="Nexa Light" panose="02000000000000000000" pitchFamily="50" charset="0"/>
              </a:endParaRPr>
            </a:p>
          </p:txBody>
        </p:sp>
      </p:grpSp>
      <p:sp>
        <p:nvSpPr>
          <p:cNvPr id="30" name="TextBox 29">
            <a:extLst>
              <a:ext uri="{FF2B5EF4-FFF2-40B4-BE49-F238E27FC236}">
                <a16:creationId xmlns:a16="http://schemas.microsoft.com/office/drawing/2014/main" id="{065532A0-3C45-4F4A-A8E6-BDDF88A8A60C}"/>
              </a:ext>
            </a:extLst>
          </p:cNvPr>
          <p:cNvSpPr txBox="1"/>
          <p:nvPr/>
        </p:nvSpPr>
        <p:spPr>
          <a:xfrm>
            <a:off x="4074691" y="5525001"/>
            <a:ext cx="4063872" cy="954107"/>
          </a:xfrm>
          <a:prstGeom prst="rect">
            <a:avLst/>
          </a:prstGeom>
          <a:noFill/>
        </p:spPr>
        <p:txBody>
          <a:bodyPr wrap="square" rtlCol="0">
            <a:spAutoFit/>
          </a:bodyPr>
          <a:lstStyle/>
          <a:p>
            <a:pPr algn="ctr"/>
            <a:r>
              <a:rPr lang="fr-FR" sz="2800" b="1" spc="300" dirty="0">
                <a:solidFill>
                  <a:schemeClr val="bg1">
                    <a:lumMod val="95000"/>
                  </a:schemeClr>
                </a:solidFill>
                <a:latin typeface="Nexa Light" panose="02000000000000000000" pitchFamily="50" charset="0"/>
              </a:rPr>
              <a:t>Atteindre 0 accident de travail</a:t>
            </a:r>
            <a:endParaRPr lang="en-IN" sz="2800" b="1" spc="300" dirty="0">
              <a:solidFill>
                <a:schemeClr val="bg1">
                  <a:lumMod val="95000"/>
                </a:schemeClr>
              </a:solidFill>
              <a:latin typeface="Nexa Light" panose="02000000000000000000" pitchFamily="50" charset="0"/>
            </a:endParaRPr>
          </a:p>
        </p:txBody>
      </p:sp>
      <p:sp>
        <p:nvSpPr>
          <p:cNvPr id="34" name="TextBox 33">
            <a:extLst>
              <a:ext uri="{FF2B5EF4-FFF2-40B4-BE49-F238E27FC236}">
                <a16:creationId xmlns:a16="http://schemas.microsoft.com/office/drawing/2014/main" id="{B29E545E-2184-46DC-B773-4D1A26AAC42F}"/>
              </a:ext>
            </a:extLst>
          </p:cNvPr>
          <p:cNvSpPr txBox="1"/>
          <p:nvPr/>
        </p:nvSpPr>
        <p:spPr>
          <a:xfrm>
            <a:off x="8138563" y="2008125"/>
            <a:ext cx="4316564" cy="1200329"/>
          </a:xfrm>
          <a:prstGeom prst="rect">
            <a:avLst/>
          </a:prstGeom>
          <a:noFill/>
        </p:spPr>
        <p:txBody>
          <a:bodyPr wrap="square" rtlCol="0">
            <a:spAutoFit/>
          </a:bodyPr>
          <a:lstStyle/>
          <a:p>
            <a:pPr algn="ctr"/>
            <a:r>
              <a:rPr lang="fr-FR" sz="2400" b="1" spc="300" dirty="0">
                <a:solidFill>
                  <a:schemeClr val="bg1">
                    <a:lumMod val="95000"/>
                  </a:schemeClr>
                </a:solidFill>
                <a:latin typeface="Nexa Light" panose="02000000000000000000" pitchFamily="50" charset="0"/>
              </a:rPr>
              <a:t> Augmentation l’autonomie des opérateurs</a:t>
            </a:r>
            <a:endParaRPr lang="en-IN" sz="2400" b="1" spc="300" dirty="0">
              <a:solidFill>
                <a:schemeClr val="bg1">
                  <a:lumMod val="95000"/>
                </a:schemeClr>
              </a:solidFill>
              <a:latin typeface="Nexa Light" panose="02000000000000000000" pitchFamily="50" charset="0"/>
            </a:endParaRPr>
          </a:p>
        </p:txBody>
      </p:sp>
      <p:pic>
        <p:nvPicPr>
          <p:cNvPr id="38" name="Graphic 37" descr="Head with Gears">
            <a:extLst>
              <a:ext uri="{FF2B5EF4-FFF2-40B4-BE49-F238E27FC236}">
                <a16:creationId xmlns:a16="http://schemas.microsoft.com/office/drawing/2014/main" id="{B7626B46-ABDB-4A80-A749-4F0711791D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2380" y="1072845"/>
            <a:ext cx="948859" cy="948859"/>
          </a:xfrm>
          <a:prstGeom prst="rect">
            <a:avLst/>
          </a:prstGeom>
        </p:spPr>
      </p:pic>
      <p:pic>
        <p:nvPicPr>
          <p:cNvPr id="35" name="Graphic 33" descr="Gauge">
            <a:extLst>
              <a:ext uri="{FF2B5EF4-FFF2-40B4-BE49-F238E27FC236}">
                <a16:creationId xmlns:a16="http://schemas.microsoft.com/office/drawing/2014/main" id="{1193A7E9-9949-421C-9C52-2E8F3A11AE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2678" y="836712"/>
            <a:ext cx="1184992" cy="1184992"/>
          </a:xfrm>
          <a:prstGeom prst="rect">
            <a:avLst/>
          </a:prstGeom>
        </p:spPr>
      </p:pic>
      <p:sp>
        <p:nvSpPr>
          <p:cNvPr id="24" name="TextBox 22">
            <a:extLst>
              <a:ext uri="{FF2B5EF4-FFF2-40B4-BE49-F238E27FC236}">
                <a16:creationId xmlns:a16="http://schemas.microsoft.com/office/drawing/2014/main" id="{62228AA8-3AB4-4926-AF7B-45745C1B5783}"/>
              </a:ext>
            </a:extLst>
          </p:cNvPr>
          <p:cNvSpPr txBox="1"/>
          <p:nvPr/>
        </p:nvSpPr>
        <p:spPr>
          <a:xfrm>
            <a:off x="8417896" y="332656"/>
            <a:ext cx="3862958" cy="584775"/>
          </a:xfrm>
          <a:prstGeom prst="rect">
            <a:avLst/>
          </a:prstGeom>
          <a:noFill/>
        </p:spPr>
        <p:txBody>
          <a:bodyPr wrap="square" rtlCol="0">
            <a:spAutoFit/>
          </a:bodyPr>
          <a:lstStyle/>
          <a:p>
            <a:pPr algn="ctr"/>
            <a:r>
              <a:rPr lang="en-IN" sz="3200" b="1" spc="600" dirty="0">
                <a:solidFill>
                  <a:schemeClr val="bg1">
                    <a:lumMod val="95000"/>
                  </a:schemeClr>
                </a:solidFill>
                <a:latin typeface="Nexa Bold" panose="02000000000000000000" pitchFamily="50" charset="0"/>
              </a:rPr>
              <a:t>% d’autonomie</a:t>
            </a:r>
          </a:p>
        </p:txBody>
      </p:sp>
      <p:sp>
        <p:nvSpPr>
          <p:cNvPr id="31" name="TextBox 22">
            <a:extLst>
              <a:ext uri="{FF2B5EF4-FFF2-40B4-BE49-F238E27FC236}">
                <a16:creationId xmlns:a16="http://schemas.microsoft.com/office/drawing/2014/main" id="{10A9B16A-1ADE-4B5C-94B1-87F70B7AB990}"/>
              </a:ext>
            </a:extLst>
          </p:cNvPr>
          <p:cNvSpPr txBox="1"/>
          <p:nvPr/>
        </p:nvSpPr>
        <p:spPr>
          <a:xfrm>
            <a:off x="4480865" y="3626040"/>
            <a:ext cx="3227482" cy="584775"/>
          </a:xfrm>
          <a:prstGeom prst="rect">
            <a:avLst/>
          </a:prstGeom>
          <a:noFill/>
        </p:spPr>
        <p:txBody>
          <a:bodyPr wrap="square" rtlCol="0">
            <a:spAutoFit/>
          </a:bodyPr>
          <a:lstStyle/>
          <a:p>
            <a:pPr algn="ctr"/>
            <a:r>
              <a:rPr lang="en-IN" sz="3200" b="1" spc="600" dirty="0">
                <a:solidFill>
                  <a:schemeClr val="bg1">
                    <a:lumMod val="95000"/>
                  </a:schemeClr>
                </a:solidFill>
                <a:latin typeface="Nexa Bold" panose="02000000000000000000" pitchFamily="50" charset="0"/>
              </a:rPr>
              <a:t>Nombre d’AT</a:t>
            </a:r>
          </a:p>
        </p:txBody>
      </p:sp>
      <p:pic>
        <p:nvPicPr>
          <p:cNvPr id="1026" name="Picture 2" descr="Concept de croissance des entreprises Vecteur gratuit">
            <a:extLst>
              <a:ext uri="{FF2B5EF4-FFF2-40B4-BE49-F238E27FC236}">
                <a16:creationId xmlns:a16="http://schemas.microsoft.com/office/drawing/2014/main" id="{20E5BE8E-C092-4571-A6D0-AAD54713B9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838" t="19321" r="8927" b="10148"/>
          <a:stretch/>
        </p:blipFill>
        <p:spPr bwMode="auto">
          <a:xfrm>
            <a:off x="18690" y="3429000"/>
            <a:ext cx="403196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quipe d'accord ami col blanc Photo gratuit">
            <a:extLst>
              <a:ext uri="{FF2B5EF4-FFF2-40B4-BE49-F238E27FC236}">
                <a16:creationId xmlns:a16="http://schemas.microsoft.com/office/drawing/2014/main" id="{1BA96ADF-CD41-411F-B3EB-5F89A6873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5537" y="17454"/>
            <a:ext cx="4075893" cy="34285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osition de leadership moderne avec un design plat Vecteur gratuit">
            <a:extLst>
              <a:ext uri="{FF2B5EF4-FFF2-40B4-BE49-F238E27FC236}">
                <a16:creationId xmlns:a16="http://schemas.microsoft.com/office/drawing/2014/main" id="{0EC46A9A-9458-4DC6-911D-C369F41B0B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991"/>
          <a:stretch/>
        </p:blipFill>
        <p:spPr bwMode="auto">
          <a:xfrm>
            <a:off x="8136903" y="3429000"/>
            <a:ext cx="4078983" cy="33945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RÃ©sultat de recherche d'images pour &quot;accident de travail icone png&quot;">
            <a:extLst>
              <a:ext uri="{FF2B5EF4-FFF2-40B4-BE49-F238E27FC236}">
                <a16:creationId xmlns:a16="http://schemas.microsoft.com/office/drawing/2014/main" id="{0B6E71BF-535B-4092-B0CB-D2F9317E719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1964" t="3687" b="70872"/>
          <a:stretch/>
        </p:blipFill>
        <p:spPr bwMode="auto">
          <a:xfrm>
            <a:off x="5519142" y="4180216"/>
            <a:ext cx="1314185" cy="1120992"/>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Off-page Connector 28">
            <a:extLst>
              <a:ext uri="{FF2B5EF4-FFF2-40B4-BE49-F238E27FC236}">
                <a16:creationId xmlns:a16="http://schemas.microsoft.com/office/drawing/2014/main" id="{7543A192-0B92-4730-9E39-1B4B26989CED}"/>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27</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4268009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2678" y="2708920"/>
            <a:ext cx="10657184"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ko-KR" sz="1866"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Obtention du rendement maximal des équipements </a:t>
            </a:r>
          </a:p>
          <a:p>
            <a:pPr marL="342900" indent="-342900">
              <a:buFont typeface="Wingdings" panose="05000000000000000000" pitchFamily="2" charset="2"/>
              <a:buChar char="Ø"/>
            </a:pPr>
            <a:r>
              <a:rPr lang="fr-FR" altLang="ko-KR" sz="2400" b="1" noProof="1">
                <a:solidFill>
                  <a:schemeClr val="tx1">
                    <a:lumMod val="75000"/>
                    <a:lumOff val="25000"/>
                  </a:schemeClr>
                </a:solidFill>
                <a:latin typeface="Times New Roman" panose="02020603050405020304" pitchFamily="18" charset="0"/>
                <a:cs typeface="Times New Roman" panose="02020603050405020304" pitchFamily="18" charset="0"/>
              </a:rPr>
              <a:t> Produire plus et mieux sans investissement productif supplémentaire</a:t>
            </a:r>
            <a:endPar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76934" y="2008380"/>
            <a:ext cx="993736" cy="2061975"/>
          </a:xfrm>
          <a:prstGeom prst="rect">
            <a:avLst/>
          </a:prstGeom>
          <a:noFill/>
        </p:spPr>
        <p:txBody>
          <a:bodyPr wrap="square" rtlCol="0">
            <a:spAutoFit/>
          </a:bodyPr>
          <a:lstStyle/>
          <a:p>
            <a:pPr algn="ctr"/>
            <a:r>
              <a:rPr lang="en-US" altLang="ko-KR" sz="12799" b="1" dirty="0">
                <a:solidFill>
                  <a:schemeClr val="accent1"/>
                </a:solidFill>
                <a:latin typeface="Arial" pitchFamily="34" charset="0"/>
                <a:cs typeface="Arial" pitchFamily="34" charset="0"/>
              </a:rPr>
              <a:t>“</a:t>
            </a:r>
            <a:endParaRPr lang="ko-KR" altLang="en-US" sz="12799" b="1" dirty="0">
              <a:solidFill>
                <a:schemeClr val="accent1"/>
              </a:solidFill>
              <a:latin typeface="Arial" pitchFamily="34" charset="0"/>
              <a:cs typeface="Arial" pitchFamily="34" charset="0"/>
            </a:endParaRPr>
          </a:p>
        </p:txBody>
      </p:sp>
      <p:sp>
        <p:nvSpPr>
          <p:cNvPr id="7" name="TextBox 6"/>
          <p:cNvSpPr txBox="1"/>
          <p:nvPr/>
        </p:nvSpPr>
        <p:spPr>
          <a:xfrm rot="10800000">
            <a:off x="10919742" y="2276873"/>
            <a:ext cx="993736" cy="2061975"/>
          </a:xfrm>
          <a:prstGeom prst="rect">
            <a:avLst/>
          </a:prstGeom>
          <a:noFill/>
        </p:spPr>
        <p:txBody>
          <a:bodyPr wrap="square" rtlCol="0">
            <a:spAutoFit/>
          </a:bodyPr>
          <a:lstStyle/>
          <a:p>
            <a:pPr algn="ctr"/>
            <a:r>
              <a:rPr lang="en-US" altLang="ko-KR" sz="12799" b="1" dirty="0">
                <a:solidFill>
                  <a:schemeClr val="accent1"/>
                </a:solidFill>
                <a:latin typeface="Arial" pitchFamily="34" charset="0"/>
                <a:cs typeface="Arial" pitchFamily="34" charset="0"/>
              </a:rPr>
              <a:t>“</a:t>
            </a:r>
            <a:endParaRPr lang="ko-KR" altLang="en-US" sz="12799" b="1" dirty="0">
              <a:solidFill>
                <a:schemeClr val="accent1"/>
              </a:solidFill>
              <a:latin typeface="Arial" pitchFamily="34" charset="0"/>
              <a:cs typeface="Arial" pitchFamily="34" charset="0"/>
            </a:endParaRPr>
          </a:p>
        </p:txBody>
      </p:sp>
      <p:sp>
        <p:nvSpPr>
          <p:cNvPr id="10" name="Espace réservé du texte 9"/>
          <p:cNvSpPr>
            <a:spLocks noGrp="1"/>
          </p:cNvSpPr>
          <p:nvPr>
            <p:ph type="body" sz="quarter" idx="10"/>
          </p:nvPr>
        </p:nvSpPr>
        <p:spPr>
          <a:xfrm>
            <a:off x="47320" y="5757359"/>
            <a:ext cx="12190413" cy="767985"/>
          </a:xfrm>
        </p:spPr>
        <p:txBody>
          <a:bodyPr>
            <a:normAutofit lnSpcReduction="10000"/>
          </a:bodyPr>
          <a:lstStyle/>
          <a:p>
            <a:r>
              <a:rPr lang="fr-FR" b="1" dirty="0">
                <a:solidFill>
                  <a:schemeClr val="bg1"/>
                </a:solidFill>
                <a:latin typeface="Castellar" panose="020A0402060406010301" pitchFamily="18" charset="0"/>
              </a:rPr>
              <a:t>Introduction</a:t>
            </a:r>
            <a:r>
              <a:rPr lang="fr-FR" dirty="0">
                <a:solidFill>
                  <a:schemeClr val="bg1"/>
                </a:solidFill>
                <a:latin typeface="Castellar" panose="020A0402060406010301" pitchFamily="18" charset="0"/>
              </a:rPr>
              <a:t> </a:t>
            </a:r>
          </a:p>
        </p:txBody>
      </p:sp>
      <p:graphicFrame>
        <p:nvGraphicFramePr>
          <p:cNvPr id="11" name="Diagramme 10"/>
          <p:cNvGraphicFramePr/>
          <p:nvPr>
            <p:extLst>
              <p:ext uri="{D42A27DB-BD31-4B8C-83A1-F6EECF244321}">
                <p14:modId xmlns:p14="http://schemas.microsoft.com/office/powerpoint/2010/main" val="1631303009"/>
              </p:ext>
            </p:extLst>
          </p:nvPr>
        </p:nvGraphicFramePr>
        <p:xfrm>
          <a:off x="2494806" y="190266"/>
          <a:ext cx="7711401" cy="2644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Shape 5">
            <a:extLst>
              <a:ext uri="{FF2B5EF4-FFF2-40B4-BE49-F238E27FC236}">
                <a16:creationId xmlns:a16="http://schemas.microsoft.com/office/drawing/2014/main" id="{55EBC103-1279-4D91-AB44-BBE5DC35CBA4}"/>
              </a:ext>
            </a:extLst>
          </p:cNvPr>
          <p:cNvSpPr/>
          <p:nvPr/>
        </p:nvSpPr>
        <p:spPr>
          <a:xfrm rot="10800000" flipH="1" flipV="1">
            <a:off x="2926854" y="5624240"/>
            <a:ext cx="576064" cy="1117128"/>
          </a:xfrm>
          <a:prstGeom prst="corner">
            <a:avLst>
              <a:gd name="adj1" fmla="val 10440"/>
              <a:gd name="adj2" fmla="val 1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Shape 5">
            <a:extLst>
              <a:ext uri="{FF2B5EF4-FFF2-40B4-BE49-F238E27FC236}">
                <a16:creationId xmlns:a16="http://schemas.microsoft.com/office/drawing/2014/main" id="{6C5DE8ED-4CE5-4124-821C-9602906BE443}"/>
              </a:ext>
            </a:extLst>
          </p:cNvPr>
          <p:cNvSpPr/>
          <p:nvPr/>
        </p:nvSpPr>
        <p:spPr>
          <a:xfrm flipH="1" flipV="1">
            <a:off x="8759502" y="5336208"/>
            <a:ext cx="576064" cy="1117128"/>
          </a:xfrm>
          <a:prstGeom prst="corner">
            <a:avLst>
              <a:gd name="adj1" fmla="val 10440"/>
              <a:gd name="adj2" fmla="val 1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Off-page Connector 28">
            <a:extLst>
              <a:ext uri="{FF2B5EF4-FFF2-40B4-BE49-F238E27FC236}">
                <a16:creationId xmlns:a16="http://schemas.microsoft.com/office/drawing/2014/main" id="{1A69DB23-73E4-4168-813A-C92664C3BE8A}"/>
              </a:ext>
            </a:extLst>
          </p:cNvPr>
          <p:cNvSpPr/>
          <p:nvPr/>
        </p:nvSpPr>
        <p:spPr>
          <a:xfrm>
            <a:off x="11810247" y="6381327"/>
            <a:ext cx="298450" cy="368949"/>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Cambria" panose="02040503050406030204" pitchFamily="18" charset="0"/>
                <a:ea typeface="Cambria" panose="02040503050406030204" pitchFamily="18" charset="0"/>
                <a:cs typeface="Arial" panose="020B0604020202020204" pitchFamily="34" charset="0"/>
              </a:rPr>
              <a:t>1</a:t>
            </a:r>
            <a:endParaRPr lang="id-ID"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1028" name="Picture 4" descr="RÃ©sultat de recherche d'images pour &quot;maintenance png&quot;">
            <a:extLst>
              <a:ext uri="{FF2B5EF4-FFF2-40B4-BE49-F238E27FC236}">
                <a16:creationId xmlns:a16="http://schemas.microsoft.com/office/drawing/2014/main" id="{6212FA85-A001-4820-982E-DF1437E4F5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3807" y="3356992"/>
            <a:ext cx="2953567"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728621"/>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Graphic spid="11"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2969850" y="142465"/>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9" name="ZoneTexte 8">
            <a:extLst>
              <a:ext uri="{FF2B5EF4-FFF2-40B4-BE49-F238E27FC236}">
                <a16:creationId xmlns:a16="http://schemas.microsoft.com/office/drawing/2014/main" id="{5CC8B2A4-ABAA-458C-8BCF-1DC36693A8AB}"/>
              </a:ext>
            </a:extLst>
          </p:cNvPr>
          <p:cNvSpPr txBox="1"/>
          <p:nvPr/>
        </p:nvSpPr>
        <p:spPr>
          <a:xfrm>
            <a:off x="4440083" y="169476"/>
            <a:ext cx="1728726"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PARTIE BIBLIOGRAPHIQUE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6" name="ZoneTexte 25">
            <a:extLst>
              <a:ext uri="{FF2B5EF4-FFF2-40B4-BE49-F238E27FC236}">
                <a16:creationId xmlns:a16="http://schemas.microsoft.com/office/drawing/2014/main" id="{C41BD4C9-BE54-4CF5-9E2A-BA0AFDCEDE33}"/>
              </a:ext>
            </a:extLst>
          </p:cNvPr>
          <p:cNvSpPr txBox="1"/>
          <p:nvPr/>
        </p:nvSpPr>
        <p:spPr>
          <a:xfrm>
            <a:off x="8786403" y="292280"/>
            <a:ext cx="2273961" cy="492443"/>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solidFill>
                  <a:schemeClr val="bg1">
                    <a:lumMod val="95000"/>
                  </a:schemeClr>
                </a:solidFill>
              </a:rPr>
              <a:t>RÉSULTATS</a:t>
            </a:r>
          </a:p>
          <a:p>
            <a:endParaRPr lang="fr-FR" sz="1200" dirty="0">
              <a:solidFill>
                <a:schemeClr val="bg1">
                  <a:lumMod val="95000"/>
                </a:schemeClr>
              </a:solidFill>
            </a:endParaRPr>
          </a:p>
        </p:txBody>
      </p:sp>
      <p:grpSp>
        <p:nvGrpSpPr>
          <p:cNvPr id="2" name="Group 30">
            <a:extLst>
              <a:ext uri="{FF2B5EF4-FFF2-40B4-BE49-F238E27FC236}">
                <a16:creationId xmlns:a16="http://schemas.microsoft.com/office/drawing/2014/main" id="{C4CA5ADF-6620-404E-8AF4-90EB1379199F}"/>
              </a:ext>
            </a:extLst>
          </p:cNvPr>
          <p:cNvGrpSpPr/>
          <p:nvPr/>
        </p:nvGrpSpPr>
        <p:grpSpPr>
          <a:xfrm>
            <a:off x="10310048" y="142852"/>
            <a:ext cx="277427" cy="443020"/>
            <a:chOff x="565078" y="2007778"/>
            <a:chExt cx="391093" cy="578982"/>
          </a:xfrm>
        </p:grpSpPr>
        <p:sp>
          <p:nvSpPr>
            <p:cNvPr id="3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33"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34" name="Oval 8">
            <a:extLst>
              <a:ext uri="{FF2B5EF4-FFF2-40B4-BE49-F238E27FC236}">
                <a16:creationId xmlns:a16="http://schemas.microsoft.com/office/drawing/2014/main" id="{E062D9C4-2BC2-4B66-99D5-F8F4532F7FE0}"/>
              </a:ext>
            </a:extLst>
          </p:cNvPr>
          <p:cNvSpPr>
            <a:spLocks noChangeAspect="1"/>
          </p:cNvSpPr>
          <p:nvPr/>
        </p:nvSpPr>
        <p:spPr>
          <a:xfrm>
            <a:off x="1038148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5" name="ZoneTexte 34">
            <a:extLst>
              <a:ext uri="{FF2B5EF4-FFF2-40B4-BE49-F238E27FC236}">
                <a16:creationId xmlns:a16="http://schemas.microsoft.com/office/drawing/2014/main" id="{E6461EFB-DFC7-4ED9-8AC9-4AE98BFF5124}"/>
              </a:ext>
            </a:extLst>
          </p:cNvPr>
          <p:cNvSpPr txBox="1"/>
          <p:nvPr/>
        </p:nvSpPr>
        <p:spPr>
          <a:xfrm>
            <a:off x="6269517" y="210473"/>
            <a:ext cx="2273961" cy="307777"/>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METHODOLOGIE</a:t>
            </a:r>
          </a:p>
        </p:txBody>
      </p:sp>
      <p:sp>
        <p:nvSpPr>
          <p:cNvPr id="21" name="ZoneTexte 20"/>
          <p:cNvSpPr txBox="1"/>
          <p:nvPr/>
        </p:nvSpPr>
        <p:spPr>
          <a:xfrm>
            <a:off x="10595800" y="142852"/>
            <a:ext cx="1594613" cy="738664"/>
          </a:xfrm>
          <a:prstGeom prst="rect">
            <a:avLst/>
          </a:prstGeom>
          <a:noFill/>
        </p:spPr>
        <p:txBody>
          <a:bodyPr wrap="square" rtlCol="0">
            <a:spAutoFit/>
          </a:bodyPr>
          <a:lstStyle/>
          <a:p>
            <a:r>
              <a:rPr lang="fr-FR" sz="1400" b="1" dirty="0">
                <a:solidFill>
                  <a:schemeClr val="tx2">
                    <a:lumMod val="50000"/>
                  </a:schemeClr>
                </a:solidFill>
                <a:latin typeface="Tw Cen MT" panose="020B0602020104020603" pitchFamily="34" charset="0"/>
              </a:rPr>
              <a:t>CONCLUSION ET PERSPECTIVES</a:t>
            </a:r>
          </a:p>
          <a:p>
            <a:endParaRPr lang="fr-FR" sz="1400" b="1" dirty="0">
              <a:solidFill>
                <a:schemeClr val="bg1">
                  <a:lumMod val="95000"/>
                </a:schemeClr>
              </a:solidFill>
              <a:latin typeface="Tw Cen MT" panose="020B0602020104020603" pitchFamily="34" charset="0"/>
            </a:endParaRPr>
          </a:p>
        </p:txBody>
      </p:sp>
      <p:sp>
        <p:nvSpPr>
          <p:cNvPr id="20" name="ZoneTexte 19"/>
          <p:cNvSpPr txBox="1"/>
          <p:nvPr/>
        </p:nvSpPr>
        <p:spPr>
          <a:xfrm>
            <a:off x="2724147" y="1299049"/>
            <a:ext cx="7984894" cy="707886"/>
          </a:xfrm>
          <a:prstGeom prst="rect">
            <a:avLst/>
          </a:prstGeom>
          <a:noFill/>
        </p:spPr>
        <p:txBody>
          <a:bodyPr wrap="square" rtlCol="0">
            <a:spAutoFit/>
          </a:bodyPr>
          <a:lstStyle/>
          <a:p>
            <a:pPr algn="ctr"/>
            <a:r>
              <a:rPr lang="fr-FR" sz="4000" b="1" dirty="0">
                <a:solidFill>
                  <a:schemeClr val="accent1">
                    <a:lumMod val="50000"/>
                  </a:schemeClr>
                </a:solidFill>
              </a:rPr>
              <a:t>Perspectives du projet</a:t>
            </a:r>
          </a:p>
        </p:txBody>
      </p:sp>
      <p:pic>
        <p:nvPicPr>
          <p:cNvPr id="1026" name="Picture 2" descr="Image associÃ©e">
            <a:extLst>
              <a:ext uri="{FF2B5EF4-FFF2-40B4-BE49-F238E27FC236}">
                <a16:creationId xmlns:a16="http://schemas.microsoft.com/office/drawing/2014/main" id="{422AFE3D-9FC7-4D9D-B9EA-9139279BAD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86" t="18975" r="4731" b="12805"/>
          <a:stretch/>
        </p:blipFill>
        <p:spPr bwMode="auto">
          <a:xfrm>
            <a:off x="9345867" y="880069"/>
            <a:ext cx="1363174" cy="1432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Image associÃ©e">
            <a:extLst>
              <a:ext uri="{FF2B5EF4-FFF2-40B4-BE49-F238E27FC236}">
                <a16:creationId xmlns:a16="http://schemas.microsoft.com/office/drawing/2014/main" id="{A01226EC-9EA9-49CB-87A7-5DE29A160A0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288" t="5795" r="14680" b="5800"/>
          <a:stretch/>
        </p:blipFill>
        <p:spPr bwMode="auto">
          <a:xfrm>
            <a:off x="2551993" y="881516"/>
            <a:ext cx="1446353" cy="1430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ZoneTexte 44">
            <a:extLst>
              <a:ext uri="{FF2B5EF4-FFF2-40B4-BE49-F238E27FC236}">
                <a16:creationId xmlns:a16="http://schemas.microsoft.com/office/drawing/2014/main" id="{26942C4D-7A0A-4E7F-A5C0-74CA2B3206D7}"/>
              </a:ext>
            </a:extLst>
          </p:cNvPr>
          <p:cNvSpPr txBox="1"/>
          <p:nvPr/>
        </p:nvSpPr>
        <p:spPr>
          <a:xfrm>
            <a:off x="4457645" y="2244764"/>
            <a:ext cx="7658219" cy="3970318"/>
          </a:xfrm>
          <a:prstGeom prst="rect">
            <a:avLst/>
          </a:prstGeom>
          <a:noFill/>
        </p:spPr>
        <p:txBody>
          <a:bodyPr wrap="square" rtlCol="0">
            <a:spAutoFit/>
          </a:bodyPr>
          <a:lstStyle/>
          <a:p>
            <a:pPr marL="457200" indent="-457200">
              <a:lnSpc>
                <a:spcPct val="200000"/>
              </a:lnSpc>
              <a:buFont typeface="Wingdings" panose="05000000000000000000" pitchFamily="2" charset="2"/>
              <a:buChar char="Ø"/>
            </a:pPr>
            <a:r>
              <a:rPr lang="fr-FR" sz="2800" b="1" dirty="0"/>
              <a:t> Déployer le projet GA/5S dans les autres ateliers de l’usine. </a:t>
            </a:r>
          </a:p>
          <a:p>
            <a:pPr marL="457200" indent="-457200">
              <a:lnSpc>
                <a:spcPct val="200000"/>
              </a:lnSpc>
              <a:buFont typeface="Wingdings" panose="05000000000000000000" pitchFamily="2" charset="2"/>
              <a:buChar char="Ø"/>
            </a:pPr>
            <a:r>
              <a:rPr lang="fr-FR" sz="2800" b="1" dirty="0"/>
              <a:t> Appliquer les autres piliers de la TPM. </a:t>
            </a:r>
          </a:p>
          <a:p>
            <a:pPr marL="457200" indent="-457200">
              <a:lnSpc>
                <a:spcPct val="200000"/>
              </a:lnSpc>
              <a:buFont typeface="Wingdings" panose="05000000000000000000" pitchFamily="2" charset="2"/>
              <a:buChar char="Ø"/>
            </a:pPr>
            <a:r>
              <a:rPr lang="fr-FR" sz="2800" b="1" dirty="0"/>
              <a:t> Mettre en place la SMED dans l’atelier ERCA</a:t>
            </a:r>
          </a:p>
          <a:p>
            <a:pPr algn="ctr"/>
            <a:endParaRPr lang="fr-FR" sz="2800" b="1" dirty="0"/>
          </a:p>
        </p:txBody>
      </p:sp>
      <p:grpSp>
        <p:nvGrpSpPr>
          <p:cNvPr id="27" name="Group 33">
            <a:extLst>
              <a:ext uri="{FF2B5EF4-FFF2-40B4-BE49-F238E27FC236}">
                <a16:creationId xmlns:a16="http://schemas.microsoft.com/office/drawing/2014/main" id="{EEF2213A-7251-4E28-94AF-569FFFE64C65}"/>
              </a:ext>
            </a:extLst>
          </p:cNvPr>
          <p:cNvGrpSpPr/>
          <p:nvPr/>
        </p:nvGrpSpPr>
        <p:grpSpPr>
          <a:xfrm>
            <a:off x="192053" y="1875787"/>
            <a:ext cx="3914777" cy="4990104"/>
            <a:chOff x="3680735" y="1657232"/>
            <a:chExt cx="3724171" cy="4996713"/>
          </a:xfrm>
        </p:grpSpPr>
        <p:sp>
          <p:nvSpPr>
            <p:cNvPr id="28" name="椭圆 12">
              <a:extLst>
                <a:ext uri="{FF2B5EF4-FFF2-40B4-BE49-F238E27FC236}">
                  <a16:creationId xmlns:a16="http://schemas.microsoft.com/office/drawing/2014/main" id="{5D963886-140F-4F11-B9C1-422D5DB19DC6}"/>
                </a:ext>
              </a:extLst>
            </p:cNvPr>
            <p:cNvSpPr/>
            <p:nvPr/>
          </p:nvSpPr>
          <p:spPr>
            <a:xfrm flipH="1">
              <a:off x="5859682" y="2358301"/>
              <a:ext cx="1545224" cy="3068998"/>
            </a:xfrm>
            <a:custGeom>
              <a:avLst/>
              <a:gdLst>
                <a:gd name="connsiteX0" fmla="*/ 982783 w 1074223"/>
                <a:gd name="connsiteY0" fmla="*/ 0 h 2224974"/>
                <a:gd name="connsiteX1" fmla="*/ 586805 w 1074223"/>
                <a:gd name="connsiteY1" fmla="*/ 2224974 h 2224974"/>
                <a:gd name="connsiteX2" fmla="*/ 0 w 1074223"/>
                <a:gd name="connsiteY2" fmla="*/ 1188724 h 2224974"/>
                <a:gd name="connsiteX3" fmla="*/ 1074223 w 1074223"/>
                <a:gd name="connsiteY3" fmla="*/ 91440 h 2224974"/>
                <a:gd name="connsiteX0" fmla="*/ 586805 w 1074223"/>
                <a:gd name="connsiteY0" fmla="*/ 2133534 h 2133534"/>
                <a:gd name="connsiteX1" fmla="*/ 0 w 1074223"/>
                <a:gd name="connsiteY1" fmla="*/ 1097284 h 2133534"/>
                <a:gd name="connsiteX2" fmla="*/ 1074223 w 1074223"/>
                <a:gd name="connsiteY2" fmla="*/ 0 h 2133534"/>
              </a:gdLst>
              <a:ahLst/>
              <a:cxnLst>
                <a:cxn ang="0">
                  <a:pos x="connsiteX0" y="connsiteY0"/>
                </a:cxn>
                <a:cxn ang="0">
                  <a:pos x="connsiteX1" y="connsiteY1"/>
                </a:cxn>
                <a:cxn ang="0">
                  <a:pos x="connsiteX2" y="connsiteY2"/>
                </a:cxn>
              </a:cxnLst>
              <a:rect l="l" t="t" r="r" b="b"/>
              <a:pathLst>
                <a:path w="1074223" h="2133534">
                  <a:moveTo>
                    <a:pt x="586805" y="2133534"/>
                  </a:moveTo>
                  <a:cubicBezTo>
                    <a:pt x="234850" y="1922751"/>
                    <a:pt x="0" y="1537444"/>
                    <a:pt x="0" y="1097284"/>
                  </a:cubicBezTo>
                  <a:cubicBezTo>
                    <a:pt x="0" y="506551"/>
                    <a:pt x="423013" y="14617"/>
                    <a:pt x="1074223" y="0"/>
                  </a:cubicBezTo>
                </a:path>
              </a:pathLst>
            </a:custGeom>
            <a:noFill/>
            <a:ln w="25400" cap="flat" cmpd="sng" algn="ctr">
              <a:solidFill>
                <a:schemeClr val="accent2"/>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椭圆 12">
              <a:extLst>
                <a:ext uri="{FF2B5EF4-FFF2-40B4-BE49-F238E27FC236}">
                  <a16:creationId xmlns:a16="http://schemas.microsoft.com/office/drawing/2014/main" id="{E661D94B-9A13-424A-B082-5A251D6353E5}"/>
                </a:ext>
              </a:extLst>
            </p:cNvPr>
            <p:cNvSpPr/>
            <p:nvPr/>
          </p:nvSpPr>
          <p:spPr>
            <a:xfrm>
              <a:off x="3822566" y="4520411"/>
              <a:ext cx="1074223" cy="2133534"/>
            </a:xfrm>
            <a:custGeom>
              <a:avLst/>
              <a:gdLst>
                <a:gd name="connsiteX0" fmla="*/ 982783 w 1074223"/>
                <a:gd name="connsiteY0" fmla="*/ 0 h 2224974"/>
                <a:gd name="connsiteX1" fmla="*/ 586805 w 1074223"/>
                <a:gd name="connsiteY1" fmla="*/ 2224974 h 2224974"/>
                <a:gd name="connsiteX2" fmla="*/ 0 w 1074223"/>
                <a:gd name="connsiteY2" fmla="*/ 1188724 h 2224974"/>
                <a:gd name="connsiteX3" fmla="*/ 1074223 w 1074223"/>
                <a:gd name="connsiteY3" fmla="*/ 91440 h 2224974"/>
                <a:gd name="connsiteX0" fmla="*/ 586805 w 1074223"/>
                <a:gd name="connsiteY0" fmla="*/ 2133534 h 2133534"/>
                <a:gd name="connsiteX1" fmla="*/ 0 w 1074223"/>
                <a:gd name="connsiteY1" fmla="*/ 1097284 h 2133534"/>
                <a:gd name="connsiteX2" fmla="*/ 1074223 w 1074223"/>
                <a:gd name="connsiteY2" fmla="*/ 0 h 2133534"/>
              </a:gdLst>
              <a:ahLst/>
              <a:cxnLst>
                <a:cxn ang="0">
                  <a:pos x="connsiteX0" y="connsiteY0"/>
                </a:cxn>
                <a:cxn ang="0">
                  <a:pos x="connsiteX1" y="connsiteY1"/>
                </a:cxn>
                <a:cxn ang="0">
                  <a:pos x="connsiteX2" y="connsiteY2"/>
                </a:cxn>
              </a:cxnLst>
              <a:rect l="l" t="t" r="r" b="b"/>
              <a:pathLst>
                <a:path w="1074223" h="2133534">
                  <a:moveTo>
                    <a:pt x="586805" y="2133534"/>
                  </a:moveTo>
                  <a:cubicBezTo>
                    <a:pt x="234850" y="1922751"/>
                    <a:pt x="0" y="1537444"/>
                    <a:pt x="0" y="1097284"/>
                  </a:cubicBezTo>
                  <a:cubicBezTo>
                    <a:pt x="0" y="506551"/>
                    <a:pt x="423013" y="14617"/>
                    <a:pt x="1074223" y="0"/>
                  </a:cubicBezTo>
                </a:path>
              </a:pathLst>
            </a:custGeom>
            <a:noFill/>
            <a:ln w="25400" cap="flat" cmpd="sng" algn="ctr">
              <a:solidFill>
                <a:schemeClr val="accent4"/>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椭圆 28">
              <a:extLst>
                <a:ext uri="{FF2B5EF4-FFF2-40B4-BE49-F238E27FC236}">
                  <a16:creationId xmlns:a16="http://schemas.microsoft.com/office/drawing/2014/main" id="{9337E778-3891-4352-8A4D-6ADD2B8ED56E}"/>
                </a:ext>
              </a:extLst>
            </p:cNvPr>
            <p:cNvSpPr/>
            <p:nvPr/>
          </p:nvSpPr>
          <p:spPr>
            <a:xfrm>
              <a:off x="4026062" y="4676053"/>
              <a:ext cx="1977892" cy="1977892"/>
            </a:xfrm>
            <a:prstGeom prst="ellipse">
              <a:avLst/>
            </a:prstGeom>
            <a:pattFill prst="dkDnDiag">
              <a:fgClr>
                <a:schemeClr val="accent4"/>
              </a:fgClr>
              <a:bgClr>
                <a:srgbClr val="B5CD85"/>
              </a:bgClr>
            </a:pattFill>
            <a:ln w="76200" cap="flat" cmpd="sng" algn="ctr">
              <a:solidFill>
                <a:sysClr val="window" lastClr="FFFFFF"/>
              </a:solidFill>
              <a:prstDash val="solid"/>
            </a:ln>
            <a:effectLst>
              <a:outerShdw blurRad="50800" dist="38100" dir="13500000" algn="b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椭圆 29">
              <a:extLst>
                <a:ext uri="{FF2B5EF4-FFF2-40B4-BE49-F238E27FC236}">
                  <a16:creationId xmlns:a16="http://schemas.microsoft.com/office/drawing/2014/main" id="{4C36958C-903D-4D68-9F88-0307D5B0A972}"/>
                </a:ext>
              </a:extLst>
            </p:cNvPr>
            <p:cNvSpPr/>
            <p:nvPr/>
          </p:nvSpPr>
          <p:spPr>
            <a:xfrm>
              <a:off x="4240008" y="4889999"/>
              <a:ext cx="1549999" cy="1549999"/>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椭圆 30">
              <a:extLst>
                <a:ext uri="{FF2B5EF4-FFF2-40B4-BE49-F238E27FC236}">
                  <a16:creationId xmlns:a16="http://schemas.microsoft.com/office/drawing/2014/main" id="{3073A60C-E6C7-4789-BBC0-1715F4B2D6A3}"/>
                </a:ext>
              </a:extLst>
            </p:cNvPr>
            <p:cNvSpPr/>
            <p:nvPr/>
          </p:nvSpPr>
          <p:spPr>
            <a:xfrm>
              <a:off x="4489928" y="2603569"/>
              <a:ext cx="2663720" cy="2663720"/>
            </a:xfrm>
            <a:prstGeom prst="ellipse">
              <a:avLst/>
            </a:prstGeom>
            <a:pattFill prst="dkDnDiag">
              <a:fgClr>
                <a:schemeClr val="accent2"/>
              </a:fgClr>
              <a:bgClr>
                <a:srgbClr val="C86664"/>
              </a:bgClr>
            </a:patt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椭圆 31">
              <a:extLst>
                <a:ext uri="{FF2B5EF4-FFF2-40B4-BE49-F238E27FC236}">
                  <a16:creationId xmlns:a16="http://schemas.microsoft.com/office/drawing/2014/main" id="{AE8275F4-9E34-45CB-B465-8A954BE10992}"/>
                </a:ext>
              </a:extLst>
            </p:cNvPr>
            <p:cNvSpPr/>
            <p:nvPr/>
          </p:nvSpPr>
          <p:spPr>
            <a:xfrm>
              <a:off x="4713297" y="2826938"/>
              <a:ext cx="2216981" cy="2216981"/>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椭圆 33">
              <a:extLst>
                <a:ext uri="{FF2B5EF4-FFF2-40B4-BE49-F238E27FC236}">
                  <a16:creationId xmlns:a16="http://schemas.microsoft.com/office/drawing/2014/main" id="{5207AE85-A7C6-4376-9FB9-375A2A8FA42E}"/>
                </a:ext>
              </a:extLst>
            </p:cNvPr>
            <p:cNvSpPr/>
            <p:nvPr/>
          </p:nvSpPr>
          <p:spPr>
            <a:xfrm>
              <a:off x="3841856" y="1855118"/>
              <a:ext cx="1877542" cy="1877542"/>
            </a:xfrm>
            <a:prstGeom prst="ellipse">
              <a:avLst/>
            </a:prstGeom>
            <a:pattFill prst="dkDnDiag">
              <a:fgClr>
                <a:schemeClr val="accent3"/>
              </a:fgClr>
              <a:bgClr>
                <a:srgbClr val="8FB8D9"/>
              </a:bgClr>
            </a:pattFill>
            <a:ln w="76200" cap="flat" cmpd="sng" algn="ctr">
              <a:solidFill>
                <a:sysClr val="window" lastClr="FFFFFF"/>
              </a:solidFill>
              <a:prstDash val="solid"/>
            </a:ln>
            <a:effectLst>
              <a:outerShdw blurRad="50800" dist="38100" dir="13500000" algn="b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椭圆 37">
              <a:extLst>
                <a:ext uri="{FF2B5EF4-FFF2-40B4-BE49-F238E27FC236}">
                  <a16:creationId xmlns:a16="http://schemas.microsoft.com/office/drawing/2014/main" id="{54B66D40-09A7-44E8-BA64-4DE714BD5762}"/>
                </a:ext>
              </a:extLst>
            </p:cNvPr>
            <p:cNvSpPr/>
            <p:nvPr/>
          </p:nvSpPr>
          <p:spPr>
            <a:xfrm>
              <a:off x="4005627" y="2018889"/>
              <a:ext cx="1549999" cy="1549999"/>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椭圆 12">
              <a:extLst>
                <a:ext uri="{FF2B5EF4-FFF2-40B4-BE49-F238E27FC236}">
                  <a16:creationId xmlns:a16="http://schemas.microsoft.com/office/drawing/2014/main" id="{AE6A822A-6D5A-4033-A7BF-CAD2A8CF0098}"/>
                </a:ext>
              </a:extLst>
            </p:cNvPr>
            <p:cNvSpPr/>
            <p:nvPr/>
          </p:nvSpPr>
          <p:spPr>
            <a:xfrm>
              <a:off x="3680735" y="1657232"/>
              <a:ext cx="1074223" cy="2133534"/>
            </a:xfrm>
            <a:custGeom>
              <a:avLst/>
              <a:gdLst>
                <a:gd name="connsiteX0" fmla="*/ 982783 w 1074223"/>
                <a:gd name="connsiteY0" fmla="*/ 0 h 2224974"/>
                <a:gd name="connsiteX1" fmla="*/ 586805 w 1074223"/>
                <a:gd name="connsiteY1" fmla="*/ 2224974 h 2224974"/>
                <a:gd name="connsiteX2" fmla="*/ 0 w 1074223"/>
                <a:gd name="connsiteY2" fmla="*/ 1188724 h 2224974"/>
                <a:gd name="connsiteX3" fmla="*/ 1074223 w 1074223"/>
                <a:gd name="connsiteY3" fmla="*/ 91440 h 2224974"/>
                <a:gd name="connsiteX0" fmla="*/ 586805 w 1074223"/>
                <a:gd name="connsiteY0" fmla="*/ 2133534 h 2133534"/>
                <a:gd name="connsiteX1" fmla="*/ 0 w 1074223"/>
                <a:gd name="connsiteY1" fmla="*/ 1097284 h 2133534"/>
                <a:gd name="connsiteX2" fmla="*/ 1074223 w 1074223"/>
                <a:gd name="connsiteY2" fmla="*/ 0 h 2133534"/>
              </a:gdLst>
              <a:ahLst/>
              <a:cxnLst>
                <a:cxn ang="0">
                  <a:pos x="connsiteX0" y="connsiteY0"/>
                </a:cxn>
                <a:cxn ang="0">
                  <a:pos x="connsiteX1" y="connsiteY1"/>
                </a:cxn>
                <a:cxn ang="0">
                  <a:pos x="connsiteX2" y="connsiteY2"/>
                </a:cxn>
              </a:cxnLst>
              <a:rect l="l" t="t" r="r" b="b"/>
              <a:pathLst>
                <a:path w="1074223" h="2133534">
                  <a:moveTo>
                    <a:pt x="586805" y="2133534"/>
                  </a:moveTo>
                  <a:cubicBezTo>
                    <a:pt x="234850" y="1922751"/>
                    <a:pt x="0" y="1537444"/>
                    <a:pt x="0" y="1097284"/>
                  </a:cubicBezTo>
                  <a:cubicBezTo>
                    <a:pt x="0" y="506551"/>
                    <a:pt x="423013" y="14617"/>
                    <a:pt x="1074223" y="0"/>
                  </a:cubicBezTo>
                </a:path>
              </a:pathLst>
            </a:custGeom>
            <a:noFill/>
            <a:ln w="25400" cap="flat" cmpd="sng" algn="ctr">
              <a:solidFill>
                <a:schemeClr val="accent3"/>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41" name="Group 20">
            <a:extLst>
              <a:ext uri="{FF2B5EF4-FFF2-40B4-BE49-F238E27FC236}">
                <a16:creationId xmlns:a16="http://schemas.microsoft.com/office/drawing/2014/main" id="{55DE9276-54A9-4EA6-8538-9FB52C2B99FA}"/>
              </a:ext>
            </a:extLst>
          </p:cNvPr>
          <p:cNvGrpSpPr/>
          <p:nvPr/>
        </p:nvGrpSpPr>
        <p:grpSpPr>
          <a:xfrm>
            <a:off x="967259" y="5326675"/>
            <a:ext cx="1138114" cy="1081268"/>
            <a:chOff x="3006712" y="4917499"/>
            <a:chExt cx="1308666" cy="1308665"/>
          </a:xfrm>
          <a:solidFill>
            <a:srgbClr val="002060"/>
          </a:solidFill>
        </p:grpSpPr>
        <p:sp>
          <p:nvSpPr>
            <p:cNvPr id="42" name="Freeform 240">
              <a:extLst>
                <a:ext uri="{FF2B5EF4-FFF2-40B4-BE49-F238E27FC236}">
                  <a16:creationId xmlns:a16="http://schemas.microsoft.com/office/drawing/2014/main" id="{F410BBE8-801A-4C64-86B3-E2B49D307F1A}"/>
                </a:ext>
              </a:extLst>
            </p:cNvPr>
            <p:cNvSpPr>
              <a:spLocks noEditPoints="1"/>
            </p:cNvSpPr>
            <p:nvPr/>
          </p:nvSpPr>
          <p:spPr bwMode="auto">
            <a:xfrm>
              <a:off x="3006712" y="4917499"/>
              <a:ext cx="1308666" cy="1308665"/>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247">
              <a:extLst>
                <a:ext uri="{FF2B5EF4-FFF2-40B4-BE49-F238E27FC236}">
                  <a16:creationId xmlns:a16="http://schemas.microsoft.com/office/drawing/2014/main" id="{D71219FC-41CC-4C0B-B4D0-67AE6C34E312}"/>
                </a:ext>
              </a:extLst>
            </p:cNvPr>
            <p:cNvSpPr>
              <a:spLocks noEditPoints="1"/>
            </p:cNvSpPr>
            <p:nvPr/>
          </p:nvSpPr>
          <p:spPr bwMode="auto">
            <a:xfrm>
              <a:off x="3483242" y="5394476"/>
              <a:ext cx="355606" cy="354710"/>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6" name="Group 19">
            <a:extLst>
              <a:ext uri="{FF2B5EF4-FFF2-40B4-BE49-F238E27FC236}">
                <a16:creationId xmlns:a16="http://schemas.microsoft.com/office/drawing/2014/main" id="{C62BDF0C-96FC-4503-9164-A7A818F0029B}"/>
              </a:ext>
            </a:extLst>
          </p:cNvPr>
          <p:cNvGrpSpPr/>
          <p:nvPr/>
        </p:nvGrpSpPr>
        <p:grpSpPr>
          <a:xfrm>
            <a:off x="1710917" y="3396549"/>
            <a:ext cx="1581849" cy="1502841"/>
            <a:chOff x="4962511" y="3822583"/>
            <a:chExt cx="1504831" cy="1504831"/>
          </a:xfrm>
          <a:solidFill>
            <a:schemeClr val="accent2"/>
          </a:solidFill>
        </p:grpSpPr>
        <p:sp>
          <p:nvSpPr>
            <p:cNvPr id="47" name="Freeform 239">
              <a:extLst>
                <a:ext uri="{FF2B5EF4-FFF2-40B4-BE49-F238E27FC236}">
                  <a16:creationId xmlns:a16="http://schemas.microsoft.com/office/drawing/2014/main" id="{16A05B55-DB37-4049-B521-5FFC1A3A6010}"/>
                </a:ext>
              </a:extLst>
            </p:cNvPr>
            <p:cNvSpPr>
              <a:spLocks noEditPoints="1"/>
            </p:cNvSpPr>
            <p:nvPr/>
          </p:nvSpPr>
          <p:spPr bwMode="auto">
            <a:xfrm>
              <a:off x="4962511" y="3822583"/>
              <a:ext cx="1504831" cy="1504831"/>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8" name="Freeform 248">
              <a:extLst>
                <a:ext uri="{FF2B5EF4-FFF2-40B4-BE49-F238E27FC236}">
                  <a16:creationId xmlns:a16="http://schemas.microsoft.com/office/drawing/2014/main" id="{02D7FDD8-F051-4D05-9DF1-EB4841249007}"/>
                </a:ext>
              </a:extLst>
            </p:cNvPr>
            <p:cNvSpPr>
              <a:spLocks noEditPoints="1"/>
            </p:cNvSpPr>
            <p:nvPr/>
          </p:nvSpPr>
          <p:spPr bwMode="auto">
            <a:xfrm>
              <a:off x="5509389" y="4370323"/>
              <a:ext cx="407559" cy="409350"/>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9" name="Group 18">
            <a:extLst>
              <a:ext uri="{FF2B5EF4-FFF2-40B4-BE49-F238E27FC236}">
                <a16:creationId xmlns:a16="http://schemas.microsoft.com/office/drawing/2014/main" id="{9420291D-7A08-4A60-BEF3-353B8C6F1616}"/>
              </a:ext>
            </a:extLst>
          </p:cNvPr>
          <p:cNvGrpSpPr/>
          <p:nvPr/>
        </p:nvGrpSpPr>
        <p:grpSpPr>
          <a:xfrm>
            <a:off x="802279" y="2454218"/>
            <a:ext cx="998072" cy="948221"/>
            <a:chOff x="4781595" y="2217228"/>
            <a:chExt cx="949477" cy="949477"/>
          </a:xfrm>
          <a:solidFill>
            <a:schemeClr val="accent3"/>
          </a:solidFill>
        </p:grpSpPr>
        <p:sp>
          <p:nvSpPr>
            <p:cNvPr id="50" name="Freeform 241">
              <a:extLst>
                <a:ext uri="{FF2B5EF4-FFF2-40B4-BE49-F238E27FC236}">
                  <a16:creationId xmlns:a16="http://schemas.microsoft.com/office/drawing/2014/main" id="{3D624B73-A8C5-418A-AE80-DB4E53A83C6E}"/>
                </a:ext>
              </a:extLst>
            </p:cNvPr>
            <p:cNvSpPr>
              <a:spLocks noEditPoints="1"/>
            </p:cNvSpPr>
            <p:nvPr/>
          </p:nvSpPr>
          <p:spPr bwMode="auto">
            <a:xfrm>
              <a:off x="4781595" y="2217228"/>
              <a:ext cx="949477" cy="949477"/>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51" name="Freeform 249">
              <a:extLst>
                <a:ext uri="{FF2B5EF4-FFF2-40B4-BE49-F238E27FC236}">
                  <a16:creationId xmlns:a16="http://schemas.microsoft.com/office/drawing/2014/main" id="{5B222965-FB83-4B51-86B7-F920310F1BA2}"/>
                </a:ext>
              </a:extLst>
            </p:cNvPr>
            <p:cNvSpPr>
              <a:spLocks noEditPoints="1"/>
            </p:cNvSpPr>
            <p:nvPr/>
          </p:nvSpPr>
          <p:spPr bwMode="auto">
            <a:xfrm>
              <a:off x="5122825" y="2558110"/>
              <a:ext cx="257971" cy="257971"/>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pic>
        <p:nvPicPr>
          <p:cNvPr id="3" name="Picture 2" descr="RÃ©sultat de recherche d'images pour &quot;SMED png&quot;">
            <a:extLst>
              <a:ext uri="{FF2B5EF4-FFF2-40B4-BE49-F238E27FC236}">
                <a16:creationId xmlns:a16="http://schemas.microsoft.com/office/drawing/2014/main" id="{A130B3CA-1907-4899-AC82-5EE2B25210A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27" r="72155" b="53623"/>
          <a:stretch/>
        </p:blipFill>
        <p:spPr bwMode="auto">
          <a:xfrm>
            <a:off x="7209396" y="5642617"/>
            <a:ext cx="1190066" cy="10904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Ã©sultat de recherche d'images pour &quot;SMED png&quot;">
            <a:extLst>
              <a:ext uri="{FF2B5EF4-FFF2-40B4-BE49-F238E27FC236}">
                <a16:creationId xmlns:a16="http://schemas.microsoft.com/office/drawing/2014/main" id="{F75A3765-9A53-4701-83DB-E1F2880F269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8843" r="71823"/>
          <a:stretch/>
        </p:blipFill>
        <p:spPr bwMode="auto">
          <a:xfrm>
            <a:off x="8936248" y="5738073"/>
            <a:ext cx="975382" cy="98925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associÃ©e">
            <a:extLst>
              <a:ext uri="{FF2B5EF4-FFF2-40B4-BE49-F238E27FC236}">
                <a16:creationId xmlns:a16="http://schemas.microsoft.com/office/drawing/2014/main" id="{D08F4439-8B41-4CED-8849-308B55BFCE6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29185" y="4077072"/>
            <a:ext cx="1594613" cy="817943"/>
          </a:xfrm>
          <a:prstGeom prst="rect">
            <a:avLst/>
          </a:prstGeom>
          <a:noFill/>
          <a:extLst>
            <a:ext uri="{909E8E84-426E-40DD-AFC4-6F175D3DCCD1}">
              <a14:hiddenFill xmlns:a14="http://schemas.microsoft.com/office/drawing/2010/main">
                <a:solidFill>
                  <a:srgbClr val="FFFFFF"/>
                </a:solidFill>
              </a14:hiddenFill>
            </a:ext>
          </a:extLst>
        </p:spPr>
      </p:pic>
      <p:sp>
        <p:nvSpPr>
          <p:cNvPr id="52" name="Flowchart: Off-page Connector 28">
            <a:extLst>
              <a:ext uri="{FF2B5EF4-FFF2-40B4-BE49-F238E27FC236}">
                <a16:creationId xmlns:a16="http://schemas.microsoft.com/office/drawing/2014/main" id="{4F48687D-E7DE-42B5-9CE3-7C758FDED0A6}"/>
              </a:ext>
            </a:extLst>
          </p:cNvPr>
          <p:cNvSpPr/>
          <p:nvPr/>
        </p:nvSpPr>
        <p:spPr>
          <a:xfrm>
            <a:off x="11711830" y="6407063"/>
            <a:ext cx="360000" cy="34321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28</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936431652"/>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1000" fill="hold"/>
                                        <p:tgtEl>
                                          <p:spTgt spid="49"/>
                                        </p:tgtEl>
                                        <p:attrNameLst>
                                          <p:attrName>ppt_w</p:attrName>
                                        </p:attrNameLst>
                                      </p:cBhvr>
                                      <p:tavLst>
                                        <p:tav tm="0">
                                          <p:val>
                                            <p:fltVal val="0"/>
                                          </p:val>
                                        </p:tav>
                                        <p:tav tm="100000">
                                          <p:val>
                                            <p:strVal val="#ppt_w"/>
                                          </p:val>
                                        </p:tav>
                                      </p:tavLst>
                                    </p:anim>
                                    <p:anim calcmode="lin" valueType="num">
                                      <p:cBhvr>
                                        <p:cTn id="14" dur="1000" fill="hold"/>
                                        <p:tgtEl>
                                          <p:spTgt spid="49"/>
                                        </p:tgtEl>
                                        <p:attrNameLst>
                                          <p:attrName>ppt_h</p:attrName>
                                        </p:attrNameLst>
                                      </p:cBhvr>
                                      <p:tavLst>
                                        <p:tav tm="0">
                                          <p:val>
                                            <p:fltVal val="0"/>
                                          </p:val>
                                        </p:tav>
                                        <p:tav tm="100000">
                                          <p:val>
                                            <p:strVal val="#ppt_h"/>
                                          </p:val>
                                        </p:tav>
                                      </p:tavLst>
                                    </p:anim>
                                    <p:anim calcmode="lin" valueType="num">
                                      <p:cBhvr>
                                        <p:cTn id="15" dur="1000" fill="hold"/>
                                        <p:tgtEl>
                                          <p:spTgt spid="49"/>
                                        </p:tgtEl>
                                        <p:attrNameLst>
                                          <p:attrName>style.rotation</p:attrName>
                                        </p:attrNameLst>
                                      </p:cBhvr>
                                      <p:tavLst>
                                        <p:tav tm="0">
                                          <p:val>
                                            <p:fltVal val="90"/>
                                          </p:val>
                                        </p:tav>
                                        <p:tav tm="100000">
                                          <p:val>
                                            <p:fltVal val="0"/>
                                          </p:val>
                                        </p:tav>
                                      </p:tavLst>
                                    </p:anim>
                                    <p:animEffect transition="in" filter="fade">
                                      <p:cBhvr>
                                        <p:cTn id="16" dur="1000"/>
                                        <p:tgtEl>
                                          <p:spTgt spid="49"/>
                                        </p:tgtEl>
                                      </p:cBhvr>
                                    </p:animEffect>
                                  </p:childTnLst>
                                </p:cTn>
                              </p:par>
                              <p:par>
                                <p:cTn id="17" presetID="3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1000" fill="hold"/>
                                        <p:tgtEl>
                                          <p:spTgt spid="46"/>
                                        </p:tgtEl>
                                        <p:attrNameLst>
                                          <p:attrName>ppt_w</p:attrName>
                                        </p:attrNameLst>
                                      </p:cBhvr>
                                      <p:tavLst>
                                        <p:tav tm="0">
                                          <p:val>
                                            <p:fltVal val="0"/>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anim calcmode="lin" valueType="num">
                                      <p:cBhvr>
                                        <p:cTn id="21" dur="1000" fill="hold"/>
                                        <p:tgtEl>
                                          <p:spTgt spid="46"/>
                                        </p:tgtEl>
                                        <p:attrNameLst>
                                          <p:attrName>style.rotation</p:attrName>
                                        </p:attrNameLst>
                                      </p:cBhvr>
                                      <p:tavLst>
                                        <p:tav tm="0">
                                          <p:val>
                                            <p:fltVal val="90"/>
                                          </p:val>
                                        </p:tav>
                                        <p:tav tm="100000">
                                          <p:val>
                                            <p:fltVal val="0"/>
                                          </p:val>
                                        </p:tav>
                                      </p:tavLst>
                                    </p:anim>
                                    <p:animEffect transition="in" filter="fade">
                                      <p:cBhvr>
                                        <p:cTn id="22" dur="1000"/>
                                        <p:tgtEl>
                                          <p:spTgt spid="46"/>
                                        </p:tgtEl>
                                      </p:cBhvr>
                                    </p:animEffect>
                                  </p:childTnLst>
                                </p:cTn>
                              </p:par>
                              <p:par>
                                <p:cTn id="23" presetID="3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1000" fill="hold"/>
                                        <p:tgtEl>
                                          <p:spTgt spid="41"/>
                                        </p:tgtEl>
                                        <p:attrNameLst>
                                          <p:attrName>ppt_w</p:attrName>
                                        </p:attrNameLst>
                                      </p:cBhvr>
                                      <p:tavLst>
                                        <p:tav tm="0">
                                          <p:val>
                                            <p:fltVal val="0"/>
                                          </p:val>
                                        </p:tav>
                                        <p:tav tm="100000">
                                          <p:val>
                                            <p:strVal val="#ppt_w"/>
                                          </p:val>
                                        </p:tav>
                                      </p:tavLst>
                                    </p:anim>
                                    <p:anim calcmode="lin" valueType="num">
                                      <p:cBhvr>
                                        <p:cTn id="26" dur="1000" fill="hold"/>
                                        <p:tgtEl>
                                          <p:spTgt spid="41"/>
                                        </p:tgtEl>
                                        <p:attrNameLst>
                                          <p:attrName>ppt_h</p:attrName>
                                        </p:attrNameLst>
                                      </p:cBhvr>
                                      <p:tavLst>
                                        <p:tav tm="0">
                                          <p:val>
                                            <p:fltVal val="0"/>
                                          </p:val>
                                        </p:tav>
                                        <p:tav tm="100000">
                                          <p:val>
                                            <p:strVal val="#ppt_h"/>
                                          </p:val>
                                        </p:tav>
                                      </p:tavLst>
                                    </p:anim>
                                    <p:anim calcmode="lin" valueType="num">
                                      <p:cBhvr>
                                        <p:cTn id="27" dur="1000" fill="hold"/>
                                        <p:tgtEl>
                                          <p:spTgt spid="41"/>
                                        </p:tgtEl>
                                        <p:attrNameLst>
                                          <p:attrName>style.rotation</p:attrName>
                                        </p:attrNameLst>
                                      </p:cBhvr>
                                      <p:tavLst>
                                        <p:tav tm="0">
                                          <p:val>
                                            <p:fltVal val="90"/>
                                          </p:val>
                                        </p:tav>
                                        <p:tav tm="100000">
                                          <p:val>
                                            <p:fltVal val="0"/>
                                          </p:val>
                                        </p:tav>
                                      </p:tavLst>
                                    </p:anim>
                                    <p:animEffect transition="in" filter="fade">
                                      <p:cBhvr>
                                        <p:cTn id="28" dur="1000"/>
                                        <p:tgtEl>
                                          <p:spTgt spid="41"/>
                                        </p:tgtEl>
                                      </p:cBhvr>
                                    </p:animEffect>
                                  </p:childTnLst>
                                </p:cTn>
                              </p:par>
                              <p:par>
                                <p:cTn id="29" presetID="8" presetClass="emph" presetSubtype="0" fill="hold" nodeType="withEffect">
                                  <p:stCondLst>
                                    <p:cond delay="0"/>
                                  </p:stCondLst>
                                  <p:childTnLst>
                                    <p:animRot by="21600000">
                                      <p:cBhvr>
                                        <p:cTn id="30" dur="30000" fill="hold"/>
                                        <p:tgtEl>
                                          <p:spTgt spid="49"/>
                                        </p:tgtEl>
                                        <p:attrNameLst>
                                          <p:attrName>r</p:attrName>
                                        </p:attrNameLst>
                                      </p:cBhvr>
                                    </p:animRot>
                                  </p:childTnLst>
                                </p:cTn>
                              </p:par>
                              <p:par>
                                <p:cTn id="31" presetID="8" presetClass="emph" presetSubtype="0" fill="hold" nodeType="withEffect">
                                  <p:stCondLst>
                                    <p:cond delay="0"/>
                                  </p:stCondLst>
                                  <p:childTnLst>
                                    <p:animRot by="21600000">
                                      <p:cBhvr>
                                        <p:cTn id="32" dur="30000" fill="hold"/>
                                        <p:tgtEl>
                                          <p:spTgt spid="41"/>
                                        </p:tgtEl>
                                        <p:attrNameLst>
                                          <p:attrName>r</p:attrName>
                                        </p:attrNameLst>
                                      </p:cBhvr>
                                    </p:animRot>
                                  </p:childTnLst>
                                </p:cTn>
                              </p:par>
                              <p:par>
                                <p:cTn id="33" presetID="8" presetClass="emph" presetSubtype="0" fill="hold" nodeType="withEffect">
                                  <p:stCondLst>
                                    <p:cond delay="0"/>
                                  </p:stCondLst>
                                  <p:childTnLst>
                                    <p:animRot by="-21600000">
                                      <p:cBhvr>
                                        <p:cTn id="34" dur="30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40725" y="447"/>
            <a:ext cx="1301038" cy="17659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ounded Rectangle 4"/>
          <p:cNvSpPr/>
          <p:nvPr/>
        </p:nvSpPr>
        <p:spPr>
          <a:xfrm>
            <a:off x="3172799" y="1766426"/>
            <a:ext cx="6515825" cy="3325149"/>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직사각형 21">
            <a:extLst>
              <a:ext uri="{FF2B5EF4-FFF2-40B4-BE49-F238E27FC236}">
                <a16:creationId xmlns:a16="http://schemas.microsoft.com/office/drawing/2014/main" id="{4B6DADD1-3D80-4AAE-A960-FBF3F6E54993}"/>
              </a:ext>
            </a:extLst>
          </p:cNvPr>
          <p:cNvSpPr/>
          <p:nvPr/>
        </p:nvSpPr>
        <p:spPr>
          <a:xfrm rot="5400000">
            <a:off x="5909875" y="577016"/>
            <a:ext cx="370662" cy="121904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Groupe 2">
            <a:extLst>
              <a:ext uri="{FF2B5EF4-FFF2-40B4-BE49-F238E27FC236}">
                <a16:creationId xmlns:a16="http://schemas.microsoft.com/office/drawing/2014/main" id="{A65B4B74-754F-485A-A53E-4C1AA4C9728C}"/>
              </a:ext>
            </a:extLst>
          </p:cNvPr>
          <p:cNvGrpSpPr/>
          <p:nvPr/>
        </p:nvGrpSpPr>
        <p:grpSpPr>
          <a:xfrm>
            <a:off x="917481" y="6592654"/>
            <a:ext cx="10355450" cy="159135"/>
            <a:chOff x="550507" y="6678032"/>
            <a:chExt cx="8913717" cy="179968"/>
          </a:xfrm>
        </p:grpSpPr>
        <p:sp>
          <p:nvSpPr>
            <p:cNvPr id="88" name="Rectangle 87">
              <a:extLst>
                <a:ext uri="{FF2B5EF4-FFF2-40B4-BE49-F238E27FC236}">
                  <a16:creationId xmlns:a16="http://schemas.microsoft.com/office/drawing/2014/main" id="{C676561F-9AA0-4D1D-A4F9-3C75231230DF}"/>
                </a:ext>
              </a:extLst>
            </p:cNvPr>
            <p:cNvSpPr/>
            <p:nvPr/>
          </p:nvSpPr>
          <p:spPr>
            <a:xfrm>
              <a:off x="550507" y="6678032"/>
              <a:ext cx="3846958" cy="179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mbria" panose="02040503050406030204" pitchFamily="18" charset="0"/>
                  <a:ea typeface="Cambria" panose="02040503050406030204" pitchFamily="18" charset="0"/>
                  <a:cs typeface="Arial" panose="020B0604020202020204" pitchFamily="34" charset="0"/>
                </a:rPr>
                <a:t>Soutenance de PFE – ABOUHARIA Wassim</a:t>
              </a:r>
              <a:endParaRPr lang="en-US" sz="2000" b="1"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sp>
          <p:nvSpPr>
            <p:cNvPr id="89" name="Rectangle 88">
              <a:extLst>
                <a:ext uri="{FF2B5EF4-FFF2-40B4-BE49-F238E27FC236}">
                  <a16:creationId xmlns:a16="http://schemas.microsoft.com/office/drawing/2014/main" id="{EF0123D3-4BEE-4CC0-83C4-618B9CB7BB8A}"/>
                </a:ext>
              </a:extLst>
            </p:cNvPr>
            <p:cNvSpPr/>
            <p:nvPr/>
          </p:nvSpPr>
          <p:spPr>
            <a:xfrm>
              <a:off x="4554480" y="6678032"/>
              <a:ext cx="1265065" cy="179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mbria" panose="02040503050406030204" pitchFamily="18" charset="0"/>
                  <a:ea typeface="Cambria" panose="02040503050406030204" pitchFamily="18" charset="0"/>
                  <a:cs typeface="Arial" panose="020B0604020202020204" pitchFamily="34" charset="0"/>
                </a:rPr>
                <a:t>28 Juin 2019</a:t>
              </a:r>
            </a:p>
          </p:txBody>
        </p:sp>
        <p:sp>
          <p:nvSpPr>
            <p:cNvPr id="90" name="Rectangle 89">
              <a:extLst>
                <a:ext uri="{FF2B5EF4-FFF2-40B4-BE49-F238E27FC236}">
                  <a16:creationId xmlns:a16="http://schemas.microsoft.com/office/drawing/2014/main" id="{0DEDC2A9-3C7E-414B-A33C-24D75BF33BB2}"/>
                </a:ext>
              </a:extLst>
            </p:cNvPr>
            <p:cNvSpPr/>
            <p:nvPr/>
          </p:nvSpPr>
          <p:spPr>
            <a:xfrm>
              <a:off x="6076299" y="6678032"/>
              <a:ext cx="3387925" cy="179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mbria" panose="02040503050406030204" pitchFamily="18" charset="0"/>
                  <a:ea typeface="Cambria" panose="02040503050406030204" pitchFamily="18" charset="0"/>
                  <a:cs typeface="Arial" panose="020B0604020202020204" pitchFamily="34" charset="0"/>
                </a:rPr>
                <a:t>Faculté des Sciences et Techniques de Fès</a:t>
              </a:r>
              <a:endParaRPr lang="it-IT" sz="1400" b="1" dirty="0">
                <a:solidFill>
                  <a:schemeClr val="tx1"/>
                </a:solidFill>
                <a:latin typeface="Cambria" panose="02040503050406030204" pitchFamily="18" charset="0"/>
                <a:ea typeface="Cambria" panose="02040503050406030204" pitchFamily="18" charset="0"/>
                <a:cs typeface="Arial" panose="020B0604020202020204" pitchFamily="34" charset="0"/>
              </a:endParaRPr>
            </a:p>
          </p:txBody>
        </p:sp>
      </p:grpSp>
      <p:sp>
        <p:nvSpPr>
          <p:cNvPr id="4" name="TextBox 3"/>
          <p:cNvSpPr txBox="1"/>
          <p:nvPr/>
        </p:nvSpPr>
        <p:spPr>
          <a:xfrm>
            <a:off x="2385442" y="2194720"/>
            <a:ext cx="7951705" cy="1938740"/>
          </a:xfrm>
          <a:prstGeom prst="rect">
            <a:avLst/>
          </a:prstGeom>
          <a:noFill/>
        </p:spPr>
        <p:txBody>
          <a:bodyPr wrap="square" rtlCol="0">
            <a:spAutoFit/>
          </a:bodyPr>
          <a:lstStyle/>
          <a:p>
            <a:pPr algn="ctr"/>
            <a:r>
              <a:rPr lang="fr-FR" sz="5999" b="1" dirty="0">
                <a:solidFill>
                  <a:schemeClr val="bg1"/>
                </a:solidFill>
                <a:latin typeface="Cambria" panose="02040503050406030204" pitchFamily="18" charset="0"/>
                <a:ea typeface="Cambria" panose="02040503050406030204" pitchFamily="18" charset="0"/>
              </a:rPr>
              <a:t>Merci pour votre attention </a:t>
            </a:r>
          </a:p>
        </p:txBody>
      </p:sp>
      <p:sp>
        <p:nvSpPr>
          <p:cNvPr id="6" name="Rectangle 5">
            <a:extLst>
              <a:ext uri="{FF2B5EF4-FFF2-40B4-BE49-F238E27FC236}">
                <a16:creationId xmlns:a16="http://schemas.microsoft.com/office/drawing/2014/main" id="{7CF71F47-F755-4F95-A516-9390C8084ACE}"/>
              </a:ext>
            </a:extLst>
          </p:cNvPr>
          <p:cNvSpPr/>
          <p:nvPr/>
        </p:nvSpPr>
        <p:spPr>
          <a:xfrm>
            <a:off x="3172799" y="5270653"/>
            <a:ext cx="6925896" cy="966740"/>
          </a:xfrm>
          <a:prstGeom prst="rect">
            <a:avLst/>
          </a:prstGeom>
        </p:spPr>
        <p:txBody>
          <a:bodyPr wrap="square">
            <a:spAutoFit/>
          </a:bodyPr>
          <a:lstStyle/>
          <a:p>
            <a:pPr algn="ctr">
              <a:lnSpc>
                <a:spcPct val="115000"/>
              </a:lnSpc>
              <a:spcAft>
                <a:spcPts val="0"/>
              </a:spcAft>
            </a:pPr>
            <a:r>
              <a:rPr lang="fr-FR" sz="5400" b="1"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fr-FR" sz="4000" dirty="0">
                <a:solidFill>
                  <a:srgbClr val="000000"/>
                </a:solidFill>
                <a:latin typeface="Arial" panose="020B0604020202020204" pitchFamily="34" charset="0"/>
                <a:ea typeface="Calibri" panose="020F0502020204030204" pitchFamily="34" charset="0"/>
                <a:cs typeface="Arial" panose="020B0604020202020204" pitchFamily="34" charset="0"/>
              </a:rPr>
              <a:t>ous </a:t>
            </a:r>
            <a:r>
              <a:rPr lang="fr-FR" sz="5400" b="1" dirty="0">
                <a:solidFill>
                  <a:srgbClr val="000000"/>
                </a:solidFill>
                <a:latin typeface="Arial" panose="020B0604020202020204" pitchFamily="34" charset="0"/>
                <a:ea typeface="Calibri" panose="020F0502020204030204" pitchFamily="34" charset="0"/>
                <a:cs typeface="Arial" panose="020B0604020202020204" pitchFamily="34" charset="0"/>
              </a:rPr>
              <a:t>P</a:t>
            </a:r>
            <a:r>
              <a:rPr lang="fr-FR" sz="4000" dirty="0">
                <a:solidFill>
                  <a:srgbClr val="000000"/>
                </a:solidFill>
                <a:latin typeface="Arial" panose="020B0604020202020204" pitchFamily="34" charset="0"/>
                <a:ea typeface="Calibri" panose="020F0502020204030204" pitchFamily="34" charset="0"/>
                <a:cs typeface="Arial" panose="020B0604020202020204" pitchFamily="34" charset="0"/>
              </a:rPr>
              <a:t>our</a:t>
            </a:r>
            <a:r>
              <a:rPr lang="fr-FR" sz="5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fr-FR" sz="4000" dirty="0">
                <a:solidFill>
                  <a:srgbClr val="000000"/>
                </a:solidFill>
                <a:latin typeface="Arial" panose="020B0604020202020204" pitchFamily="34" charset="0"/>
                <a:ea typeface="Calibri" panose="020F0502020204030204" pitchFamily="34" charset="0"/>
                <a:cs typeface="Arial" panose="020B0604020202020204" pitchFamily="34" charset="0"/>
              </a:rPr>
              <a:t>le </a:t>
            </a:r>
            <a:r>
              <a:rPr lang="fr-FR" sz="5400" b="1" dirty="0">
                <a:solidFill>
                  <a:srgbClr val="000000"/>
                </a:solidFill>
                <a:latin typeface="Arial" panose="020B0604020202020204" pitchFamily="34" charset="0"/>
                <a:ea typeface="Calibri" panose="020F0502020204030204" pitchFamily="34" charset="0"/>
                <a:cs typeface="Arial" panose="020B0604020202020204" pitchFamily="34" charset="0"/>
              </a:rPr>
              <a:t>M</a:t>
            </a:r>
            <a:r>
              <a:rPr lang="fr-FR" sz="4000" dirty="0">
                <a:solidFill>
                  <a:srgbClr val="000000"/>
                </a:solidFill>
                <a:latin typeface="Arial" panose="020B0604020202020204" pitchFamily="34" charset="0"/>
                <a:ea typeface="Calibri" panose="020F0502020204030204" pitchFamily="34" charset="0"/>
                <a:cs typeface="Arial" panose="020B0604020202020204" pitchFamily="34" charset="0"/>
              </a:rPr>
              <a:t>eilleur</a:t>
            </a:r>
            <a:endParaRPr lang="fr-FR"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1" name="Freeform 32">
            <a:extLst>
              <a:ext uri="{FF2B5EF4-FFF2-40B4-BE49-F238E27FC236}">
                <a16:creationId xmlns:a16="http://schemas.microsoft.com/office/drawing/2014/main" id="{A1E70455-4442-450D-8FD5-20CCE689EBA8}"/>
              </a:ext>
            </a:extLst>
          </p:cNvPr>
          <p:cNvSpPr/>
          <p:nvPr/>
        </p:nvSpPr>
        <p:spPr>
          <a:xfrm>
            <a:off x="5861486" y="4109611"/>
            <a:ext cx="884846" cy="884541"/>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Flowchart: Off-page Connector 28">
            <a:extLst>
              <a:ext uri="{FF2B5EF4-FFF2-40B4-BE49-F238E27FC236}">
                <a16:creationId xmlns:a16="http://schemas.microsoft.com/office/drawing/2014/main" id="{F5619BDB-F7BE-4B14-83E4-A99E87053588}"/>
              </a:ext>
            </a:extLst>
          </p:cNvPr>
          <p:cNvSpPr/>
          <p:nvPr/>
        </p:nvSpPr>
        <p:spPr>
          <a:xfrm>
            <a:off x="11798005" y="6370705"/>
            <a:ext cx="360000" cy="370663"/>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bg1"/>
                </a:solidFill>
                <a:latin typeface="Cambria" panose="02040503050406030204" pitchFamily="18" charset="0"/>
                <a:ea typeface="Cambria" panose="02040503050406030204" pitchFamily="18" charset="0"/>
                <a:cs typeface="Arial" panose="020B0604020202020204" pitchFamily="34" charset="0"/>
              </a:rPr>
              <a:t>29</a:t>
            </a:r>
            <a:endParaRPr lang="id-ID" sz="11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164816644"/>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par>
                                <p:cTn id="25" presetID="31" presetClass="entr" presetSubtype="0" fill="hold" grpId="0" nodeType="withEffect">
                                  <p:stCondLst>
                                    <p:cond delay="100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4" grpId="0"/>
      <p:bldP spid="6"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gner un rectangle à un seul coin 1"/>
          <p:cNvSpPr/>
          <p:nvPr/>
        </p:nvSpPr>
        <p:spPr>
          <a:xfrm>
            <a:off x="1" y="2053755"/>
            <a:ext cx="6140276" cy="386316"/>
          </a:xfrm>
          <a:prstGeom prst="snip1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r-FR" sz="1500" b="1" dirty="0">
              <a:solidFill>
                <a:schemeClr val="bg1"/>
              </a:solidFill>
              <a:latin typeface="Century Gothic" pitchFamily="34" charset="0"/>
            </a:endParaRPr>
          </a:p>
        </p:txBody>
      </p:sp>
      <p:sp>
        <p:nvSpPr>
          <p:cNvPr id="3" name="Rogner un rectangle à un seul coin 2"/>
          <p:cNvSpPr/>
          <p:nvPr/>
        </p:nvSpPr>
        <p:spPr>
          <a:xfrm flipH="1" flipV="1">
            <a:off x="5941205" y="2066473"/>
            <a:ext cx="6249206" cy="386316"/>
          </a:xfrm>
          <a:prstGeom prst="snip1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4" name="Rogner un rectangle à un seul coin 3"/>
          <p:cNvSpPr/>
          <p:nvPr/>
        </p:nvSpPr>
        <p:spPr>
          <a:xfrm>
            <a:off x="0" y="3173615"/>
            <a:ext cx="6121239" cy="386316"/>
          </a:xfrm>
          <a:prstGeom prst="snip1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5" name="Rogner un rectangle à un seul coin 4"/>
          <p:cNvSpPr/>
          <p:nvPr/>
        </p:nvSpPr>
        <p:spPr>
          <a:xfrm flipH="1" flipV="1">
            <a:off x="5958730" y="3172578"/>
            <a:ext cx="6231680" cy="386316"/>
          </a:xfrm>
          <a:prstGeom prst="snip1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7" name="ZoneTexte 6"/>
          <p:cNvSpPr txBox="1"/>
          <p:nvPr/>
        </p:nvSpPr>
        <p:spPr>
          <a:xfrm>
            <a:off x="239318" y="2554852"/>
            <a:ext cx="11951092" cy="523220"/>
          </a:xfrm>
          <a:prstGeom prst="rect">
            <a:avLst/>
          </a:prstGeom>
          <a:noFill/>
        </p:spPr>
        <p:txBody>
          <a:bodyPr wrap="square" rtlCol="0">
            <a:spAutoFit/>
          </a:bodyPr>
          <a:lstStyle/>
          <a:p>
            <a:pPr algn="ctr"/>
            <a:r>
              <a:rPr lang="fr-FR" sz="2800" b="1" spc="400" dirty="0">
                <a:solidFill>
                  <a:sysClr val="windowText" lastClr="000000"/>
                </a:solidFill>
                <a:latin typeface="Century Gothic" pitchFamily="34" charset="0"/>
              </a:rPr>
              <a:t>Mise en place d’un IAP au sein de l’atelier ERCA</a:t>
            </a:r>
          </a:p>
        </p:txBody>
      </p:sp>
      <p:sp>
        <p:nvSpPr>
          <p:cNvPr id="11" name="Rectangle 10"/>
          <p:cNvSpPr/>
          <p:nvPr/>
        </p:nvSpPr>
        <p:spPr>
          <a:xfrm>
            <a:off x="2721744" y="3728052"/>
            <a:ext cx="6289812" cy="502573"/>
          </a:xfrm>
          <a:prstGeom prst="rect">
            <a:avLst/>
          </a:prstGeom>
          <a:ln>
            <a:noFill/>
          </a:ln>
          <a:effectLst>
            <a:outerShdw blurRad="184150" dist="241300" dir="11520000" sx="110000" sy="110000" algn="ctr">
              <a:srgbClr val="000000">
                <a:alpha val="18000"/>
              </a:srgbClr>
            </a:outerShdw>
          </a:effectLst>
        </p:spPr>
        <p:txBody>
          <a:bodyPr wrap="square">
            <a:spAutoFit/>
          </a:bodyPr>
          <a:lstStyle/>
          <a:p>
            <a:pPr algn="ctr"/>
            <a:r>
              <a:rPr lang="fr-FR" sz="2666" u="sng" dirty="0">
                <a:ln w="18415" cmpd="sng">
                  <a:noFill/>
                  <a:prstDash val="solid"/>
                </a:ln>
                <a:solidFill>
                  <a:sysClr val="windowText" lastClr="000000"/>
                </a:solidFill>
                <a:latin typeface="Britannic Bold" panose="020B0903060703020204" pitchFamily="34" charset="0"/>
              </a:rPr>
              <a:t>Soutenu </a:t>
            </a:r>
            <a:r>
              <a:rPr lang="fr-FR" sz="2666" u="sng">
                <a:ln w="18415" cmpd="sng">
                  <a:noFill/>
                  <a:prstDash val="solid"/>
                </a:ln>
                <a:solidFill>
                  <a:sysClr val="windowText" lastClr="000000"/>
                </a:solidFill>
                <a:latin typeface="Britannic Bold" panose="020B0903060703020204" pitchFamily="34" charset="0"/>
              </a:rPr>
              <a:t>le 28 </a:t>
            </a:r>
            <a:r>
              <a:rPr lang="fr-FR" sz="2666" u="sng" dirty="0">
                <a:ln w="18415" cmpd="sng">
                  <a:noFill/>
                  <a:prstDash val="solid"/>
                </a:ln>
                <a:solidFill>
                  <a:sysClr val="windowText" lastClr="000000"/>
                </a:solidFill>
                <a:latin typeface="Britannic Bold" panose="020B0903060703020204" pitchFamily="34" charset="0"/>
              </a:rPr>
              <a:t>juin 2019 par : </a:t>
            </a:r>
          </a:p>
        </p:txBody>
      </p:sp>
      <p:sp>
        <p:nvSpPr>
          <p:cNvPr id="12" name="Rectangle 11"/>
          <p:cNvSpPr/>
          <p:nvPr/>
        </p:nvSpPr>
        <p:spPr>
          <a:xfrm>
            <a:off x="1347499" y="4201684"/>
            <a:ext cx="8868372" cy="400110"/>
          </a:xfrm>
          <a:prstGeom prst="rect">
            <a:avLst/>
          </a:prstGeom>
          <a:ln>
            <a:noFill/>
          </a:ln>
          <a:effectLst>
            <a:outerShdw blurRad="184150" dist="241300" dir="11520000" sx="110000" sy="110000" algn="ctr">
              <a:srgbClr val="000000">
                <a:alpha val="18000"/>
              </a:srgbClr>
            </a:outerShdw>
          </a:effectLst>
        </p:spPr>
        <p:txBody>
          <a:bodyPr wrap="square">
            <a:spAutoFit/>
          </a:bodyPr>
          <a:lstStyle/>
          <a:p>
            <a:pPr algn="ctr"/>
            <a:r>
              <a:rPr lang="fr-FR" sz="2000" b="1" kern="2300" spc="400" dirty="0">
                <a:ln w="18415" cmpd="sng">
                  <a:noFill/>
                  <a:prstDash val="solid"/>
                </a:ln>
                <a:solidFill>
                  <a:srgbClr val="0070C0"/>
                </a:solidFill>
                <a:latin typeface="Century Gothic" pitchFamily="34" charset="0"/>
              </a:rPr>
              <a:t>Wassim ABOUHARIA</a:t>
            </a:r>
          </a:p>
        </p:txBody>
      </p:sp>
      <p:sp>
        <p:nvSpPr>
          <p:cNvPr id="14" name="Rectangle 13"/>
          <p:cNvSpPr/>
          <p:nvPr/>
        </p:nvSpPr>
        <p:spPr>
          <a:xfrm>
            <a:off x="6575198" y="4632515"/>
            <a:ext cx="6231680" cy="2269596"/>
          </a:xfrm>
          <a:prstGeom prst="rect">
            <a:avLst/>
          </a:prstGeom>
          <a:ln>
            <a:noFill/>
          </a:ln>
          <a:effectLst>
            <a:outerShdw blurRad="184150" dist="241300" dir="11520000" sx="110000" sy="110000" algn="ctr">
              <a:srgbClr val="000000">
                <a:alpha val="18000"/>
              </a:srgbClr>
            </a:outerShdw>
          </a:effectLst>
        </p:spPr>
        <p:txBody>
          <a:bodyPr wrap="square">
            <a:spAutoFit/>
          </a:bodyPr>
          <a:lstStyle/>
          <a:p>
            <a:r>
              <a:rPr lang="fr-FR" sz="1351" b="1" dirty="0">
                <a:solidFill>
                  <a:prstClr val="black"/>
                </a:solidFill>
                <a:latin typeface="Oswald Light" panose="02000303000000000000" pitchFamily="2" charset="0"/>
              </a:rPr>
              <a:t>          </a:t>
            </a:r>
            <a:r>
              <a:rPr lang="fr-FR" sz="2666" u="sng" dirty="0">
                <a:ln w="18415" cmpd="sng">
                  <a:noFill/>
                  <a:prstDash val="solid"/>
                </a:ln>
                <a:solidFill>
                  <a:sysClr val="windowText" lastClr="000000"/>
                </a:solidFill>
                <a:latin typeface="Britannic Bold" panose="020B0903060703020204" pitchFamily="34" charset="0"/>
              </a:rPr>
              <a:t>Devant l’honorable jury :</a:t>
            </a:r>
          </a:p>
          <a:p>
            <a:endParaRPr lang="fr-FR" sz="933" dirty="0">
              <a:ln w="18415" cmpd="sng">
                <a:noFill/>
                <a:prstDash val="solid"/>
              </a:ln>
              <a:solidFill>
                <a:sysClr val="windowText" lastClr="000000"/>
              </a:solidFill>
              <a:latin typeface="Britannic Bold" panose="020B0903060703020204" pitchFamily="34" charset="0"/>
            </a:endParaRPr>
          </a:p>
          <a:p>
            <a:r>
              <a:rPr lang="fr-FR" sz="1351" dirty="0">
                <a:ln w="18415" cmpd="sng">
                  <a:noFill/>
                  <a:prstDash val="solid"/>
                </a:ln>
                <a:solidFill>
                  <a:srgbClr val="0070C0"/>
                </a:solidFill>
                <a:latin typeface="Century Gothic" pitchFamily="34" charset="0"/>
              </a:rPr>
              <a:t>                  </a:t>
            </a:r>
            <a:r>
              <a:rPr lang="fr-FR" sz="2133" b="1" kern="2300" spc="800" dirty="0">
                <a:ln w="18415" cmpd="sng">
                  <a:noFill/>
                  <a:prstDash val="solid"/>
                </a:ln>
                <a:solidFill>
                  <a:srgbClr val="0070C0"/>
                </a:solidFill>
                <a:latin typeface="Century Gothic" pitchFamily="34" charset="0"/>
              </a:rPr>
              <a:t>Pr A.OULMEKKI</a:t>
            </a:r>
          </a:p>
          <a:p>
            <a:r>
              <a:rPr lang="fr-FR" sz="400" b="1" kern="2300" spc="800" dirty="0">
                <a:ln w="18415" cmpd="sng">
                  <a:noFill/>
                  <a:prstDash val="solid"/>
                </a:ln>
                <a:solidFill>
                  <a:srgbClr val="0070C0"/>
                </a:solidFill>
                <a:latin typeface="Century Gothic" pitchFamily="34" charset="0"/>
              </a:rPr>
              <a:t> </a:t>
            </a:r>
          </a:p>
          <a:p>
            <a:r>
              <a:rPr lang="fr-FR" sz="2133" b="1" kern="2300" spc="800" dirty="0">
                <a:ln w="18415" cmpd="sng">
                  <a:noFill/>
                  <a:prstDash val="solid"/>
                </a:ln>
                <a:solidFill>
                  <a:srgbClr val="0070C0"/>
                </a:solidFill>
                <a:latin typeface="Century Gothic" pitchFamily="34" charset="0"/>
              </a:rPr>
              <a:t>     Pr N.MAAZOUZI </a:t>
            </a:r>
          </a:p>
          <a:p>
            <a:endParaRPr lang="fr-FR" sz="400" b="1" kern="2300" spc="800" dirty="0">
              <a:ln w="18415" cmpd="sng">
                <a:noFill/>
                <a:prstDash val="solid"/>
              </a:ln>
              <a:solidFill>
                <a:srgbClr val="0070C0"/>
              </a:solidFill>
              <a:latin typeface="Century Gothic" pitchFamily="34" charset="0"/>
            </a:endParaRPr>
          </a:p>
          <a:p>
            <a:r>
              <a:rPr lang="fr-FR" sz="2133" b="1" kern="2300" spc="800" dirty="0">
                <a:ln w="18415" cmpd="sng">
                  <a:noFill/>
                  <a:prstDash val="solid"/>
                </a:ln>
                <a:solidFill>
                  <a:srgbClr val="0070C0"/>
                </a:solidFill>
                <a:latin typeface="Century Gothic" pitchFamily="34" charset="0"/>
              </a:rPr>
              <a:t>     Pr H.ALILOU </a:t>
            </a:r>
            <a:r>
              <a:rPr lang="fr-FR" sz="2000" b="1" kern="2300" dirty="0">
                <a:ln w="18415" cmpd="sng">
                  <a:noFill/>
                  <a:prstDash val="solid"/>
                </a:ln>
                <a:solidFill>
                  <a:srgbClr val="0070C0"/>
                </a:solidFill>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p:txBody>
      </p:sp>
      <p:sp>
        <p:nvSpPr>
          <p:cNvPr id="15" name="Rectangle 14"/>
          <p:cNvSpPr/>
          <p:nvPr/>
        </p:nvSpPr>
        <p:spPr>
          <a:xfrm>
            <a:off x="169353" y="4613678"/>
            <a:ext cx="5061870" cy="2662524"/>
          </a:xfrm>
          <a:prstGeom prst="rect">
            <a:avLst/>
          </a:prstGeom>
          <a:ln>
            <a:noFill/>
          </a:ln>
          <a:effectLst>
            <a:outerShdw blurRad="184150" dist="241300" dir="11520000" sx="110000" sy="110000" algn="ctr">
              <a:srgbClr val="000000">
                <a:alpha val="18000"/>
              </a:srgbClr>
            </a:outerShdw>
          </a:effectLst>
        </p:spPr>
        <p:txBody>
          <a:bodyPr wrap="square">
            <a:spAutoFit/>
          </a:bodyPr>
          <a:lstStyle/>
          <a:p>
            <a:r>
              <a:rPr lang="fr-FR" sz="1351" dirty="0">
                <a:ln w="18415" cmpd="sng">
                  <a:noFill/>
                  <a:prstDash val="solid"/>
                </a:ln>
                <a:solidFill>
                  <a:sysClr val="windowText" lastClr="000000"/>
                </a:solidFill>
                <a:latin typeface="Century Gothic" pitchFamily="34" charset="0"/>
              </a:rPr>
              <a:t>                    </a:t>
            </a:r>
            <a:r>
              <a:rPr lang="fr-FR" sz="3200" u="sng" dirty="0">
                <a:ln w="18415" cmpd="sng">
                  <a:noFill/>
                  <a:prstDash val="solid"/>
                </a:ln>
                <a:solidFill>
                  <a:sysClr val="windowText" lastClr="000000"/>
                </a:solidFill>
                <a:latin typeface="Britannic Bold" panose="020B0903060703020204" pitchFamily="34" charset="0"/>
              </a:rPr>
              <a:t>Encadré par:</a:t>
            </a:r>
          </a:p>
          <a:p>
            <a:endParaRPr lang="fr-FR" sz="1200"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endParaRPr>
          </a:p>
          <a:p>
            <a:pPr>
              <a:lnSpc>
                <a:spcPct val="150000"/>
              </a:lnSpc>
            </a:pPr>
            <a:r>
              <a:rPr lang="fr-FR" sz="1600" spc="400" dirty="0">
                <a:ln w="18415" cmpd="sng">
                  <a:noFill/>
                  <a:prstDash val="solid"/>
                </a:ln>
                <a:solidFill>
                  <a:srgbClr val="0070C0"/>
                </a:solidFill>
                <a:effectLst>
                  <a:outerShdw blurRad="63500" dir="3600000" algn="tl" rotWithShape="0">
                    <a:srgbClr val="000000">
                      <a:alpha val="70000"/>
                    </a:srgbClr>
                  </a:outerShdw>
                </a:effectLst>
                <a:latin typeface="Century Gothic" pitchFamily="34" charset="0"/>
              </a:rPr>
              <a:t>            </a:t>
            </a:r>
            <a:r>
              <a:rPr lang="fr-FR" sz="2000" b="1" kern="2300" spc="400" dirty="0">
                <a:ln w="18415" cmpd="sng">
                  <a:noFill/>
                  <a:prstDash val="solid"/>
                </a:ln>
                <a:solidFill>
                  <a:srgbClr val="0070C0"/>
                </a:solidFill>
                <a:latin typeface="Century Gothic" pitchFamily="34" charset="0"/>
              </a:rPr>
              <a:t>Pr A.OULMEKKI</a:t>
            </a:r>
            <a:r>
              <a:rPr lang="fr-FR" sz="2000" b="1" kern="2300" dirty="0">
                <a:ln w="18415" cmpd="sng">
                  <a:noFill/>
                  <a:prstDash val="solid"/>
                </a:ln>
                <a:solidFill>
                  <a:srgbClr val="0070C0"/>
                </a:solidFill>
                <a:latin typeface="Century Gothic" pitchFamily="34" charset="0"/>
              </a:rPr>
              <a:t> (FSTF)</a:t>
            </a:r>
          </a:p>
          <a:p>
            <a:pPr>
              <a:lnSpc>
                <a:spcPct val="150000"/>
              </a:lnSpc>
            </a:pPr>
            <a:r>
              <a:rPr lang="fr-FR" sz="2000" b="1" kern="2300" dirty="0">
                <a:ln w="18415" cmpd="sng">
                  <a:noFill/>
                  <a:prstDash val="solid"/>
                </a:ln>
                <a:solidFill>
                  <a:srgbClr val="0070C0"/>
                </a:solidFill>
                <a:latin typeface="Century Gothic" pitchFamily="34" charset="0"/>
              </a:rPr>
              <a:t>             </a:t>
            </a:r>
            <a:r>
              <a:rPr lang="fr-FR" sz="2000" b="1" kern="2300" spc="300" dirty="0">
                <a:ln w="18415" cmpd="sng">
                  <a:noFill/>
                  <a:prstDash val="solid"/>
                </a:ln>
                <a:solidFill>
                  <a:srgbClr val="0070C0"/>
                </a:solidFill>
                <a:latin typeface="Century Gothic" pitchFamily="34" charset="0"/>
              </a:rPr>
              <a:t>  </a:t>
            </a:r>
            <a:r>
              <a:rPr lang="fr-FR" sz="2000" b="1" kern="2300" dirty="0">
                <a:ln w="18415" cmpd="sng">
                  <a:noFill/>
                  <a:prstDash val="solid"/>
                </a:ln>
                <a:solidFill>
                  <a:srgbClr val="0070C0"/>
                </a:solidFill>
                <a:latin typeface="Century Gothic" pitchFamily="34" charset="0"/>
              </a:rPr>
              <a:t>  Mme S. BENDIDA    (SAFILAIT</a:t>
            </a:r>
            <a:r>
              <a:rPr lang="fr-FR" sz="2000" b="1" kern="2300" dirty="0">
                <a:ln w="18415" cmpd="sng">
                  <a:noFill/>
                  <a:prstDash val="solid"/>
                </a:ln>
                <a:solidFill>
                  <a:srgbClr val="0070C0"/>
                </a:solidFill>
                <a:effectLst>
                  <a:outerShdw blurRad="38100" dist="38100" dir="2700000" algn="tl">
                    <a:srgbClr val="000000">
                      <a:alpha val="43137"/>
                    </a:srgbClr>
                  </a:outerShdw>
                </a:effectLst>
                <a:latin typeface="Century Gothic" pitchFamily="34" charset="0"/>
              </a:rPr>
              <a:t>)</a:t>
            </a:r>
            <a:r>
              <a:rPr lang="fr-FR" sz="2000" kern="2300" dirty="0">
                <a:ln w="18415" cmpd="sng">
                  <a:noFill/>
                  <a:prstDash val="solid"/>
                </a:ln>
                <a:effectLst>
                  <a:outerShdw blurRad="38100" dist="38100" dir="2700000" algn="tl">
                    <a:srgbClr val="000000">
                      <a:alpha val="43137"/>
                    </a:srgbClr>
                  </a:outerShdw>
                </a:effectLst>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p:txBody>
      </p:sp>
      <p:sp>
        <p:nvSpPr>
          <p:cNvPr id="18" name="ZoneTexte 17"/>
          <p:cNvSpPr txBox="1"/>
          <p:nvPr/>
        </p:nvSpPr>
        <p:spPr>
          <a:xfrm>
            <a:off x="3183158" y="6488668"/>
            <a:ext cx="5824096" cy="369332"/>
          </a:xfrm>
          <a:prstGeom prst="rect">
            <a:avLst/>
          </a:prstGeom>
          <a:noFill/>
        </p:spPr>
        <p:txBody>
          <a:bodyPr wrap="square" rtlCol="0">
            <a:spAutoFit/>
          </a:bodyPr>
          <a:lstStyle/>
          <a:p>
            <a:pPr algn="ctr"/>
            <a:r>
              <a:rPr lang="fr-FR" b="1" u="sng" spc="600" dirty="0">
                <a:effectLst>
                  <a:outerShdw blurRad="38100" dist="38100" dir="2700000" algn="tl">
                    <a:srgbClr val="000000">
                      <a:alpha val="43137"/>
                    </a:srgbClr>
                  </a:outerShdw>
                </a:effectLst>
              </a:rPr>
              <a:t>Année universitaire : 2018/2019 </a:t>
            </a:r>
          </a:p>
        </p:txBody>
      </p:sp>
      <p:pic>
        <p:nvPicPr>
          <p:cNvPr id="10" name="Image 9">
            <a:extLst>
              <a:ext uri="{FF2B5EF4-FFF2-40B4-BE49-F238E27FC236}">
                <a16:creationId xmlns:a16="http://schemas.microsoft.com/office/drawing/2014/main" id="{0A8F5F68-5E95-43B3-9EDB-8F019EAC4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53" y="102115"/>
            <a:ext cx="11903772" cy="888819"/>
          </a:xfrm>
          <a:prstGeom prst="rect">
            <a:avLst/>
          </a:prstGeom>
        </p:spPr>
      </p:pic>
      <p:sp>
        <p:nvSpPr>
          <p:cNvPr id="13" name="Rectangle 12">
            <a:extLst>
              <a:ext uri="{FF2B5EF4-FFF2-40B4-BE49-F238E27FC236}">
                <a16:creationId xmlns:a16="http://schemas.microsoft.com/office/drawing/2014/main" id="{0F7D3AC2-209C-45CA-BB35-340C2434B7C0}"/>
              </a:ext>
            </a:extLst>
          </p:cNvPr>
          <p:cNvSpPr/>
          <p:nvPr/>
        </p:nvSpPr>
        <p:spPr>
          <a:xfrm>
            <a:off x="5662560" y="3186334"/>
            <a:ext cx="7129390" cy="353943"/>
          </a:xfrm>
          <a:prstGeom prst="rect">
            <a:avLst/>
          </a:prstGeom>
        </p:spPr>
        <p:txBody>
          <a:bodyPr wrap="square">
            <a:spAutoFit/>
          </a:bodyPr>
          <a:lstStyle/>
          <a:p>
            <a:pPr algn="ctr"/>
            <a:r>
              <a:rPr lang="fr-FR" sz="1700" b="1" spc="300" dirty="0">
                <a:solidFill>
                  <a:schemeClr val="bg1"/>
                </a:solidFill>
                <a:latin typeface="Century Gothic" pitchFamily="34" charset="0"/>
              </a:rPr>
              <a:t>Effectué au sein de : Safilait</a:t>
            </a:r>
            <a:r>
              <a:rPr lang="fr-FR" sz="600" b="1" spc="300" dirty="0">
                <a:solidFill>
                  <a:schemeClr val="bg1"/>
                </a:solidFill>
                <a:latin typeface="Century Gothic" pitchFamily="34" charset="0"/>
              </a:rPr>
              <a:t> </a:t>
            </a:r>
            <a:r>
              <a:rPr lang="fr-FR" sz="1700" b="1" spc="300" dirty="0">
                <a:solidFill>
                  <a:schemeClr val="bg1"/>
                </a:solidFill>
                <a:latin typeface="Century Gothic" pitchFamily="34" charset="0"/>
              </a:rPr>
              <a:t>-</a:t>
            </a:r>
            <a:r>
              <a:rPr lang="fr-FR" sz="500" b="1" spc="300" dirty="0">
                <a:solidFill>
                  <a:schemeClr val="bg1"/>
                </a:solidFill>
                <a:latin typeface="Century Gothic" pitchFamily="34" charset="0"/>
              </a:rPr>
              <a:t> </a:t>
            </a:r>
            <a:r>
              <a:rPr lang="fr-FR" sz="1700" b="1" spc="300" dirty="0">
                <a:solidFill>
                  <a:schemeClr val="bg1"/>
                </a:solidFill>
                <a:latin typeface="Century Gothic" pitchFamily="34" charset="0"/>
              </a:rPr>
              <a:t>Groupe Bel</a:t>
            </a:r>
          </a:p>
        </p:txBody>
      </p:sp>
      <p:sp>
        <p:nvSpPr>
          <p:cNvPr id="19" name="Rectangle 18">
            <a:extLst>
              <a:ext uri="{FF2B5EF4-FFF2-40B4-BE49-F238E27FC236}">
                <a16:creationId xmlns:a16="http://schemas.microsoft.com/office/drawing/2014/main" id="{C9E567FE-4778-45FF-9162-CC619CA3FA33}"/>
              </a:ext>
            </a:extLst>
          </p:cNvPr>
          <p:cNvSpPr/>
          <p:nvPr/>
        </p:nvSpPr>
        <p:spPr>
          <a:xfrm>
            <a:off x="-119934" y="2041425"/>
            <a:ext cx="11903772" cy="379463"/>
          </a:xfrm>
          <a:prstGeom prst="rect">
            <a:avLst/>
          </a:prstGeom>
        </p:spPr>
        <p:txBody>
          <a:bodyPr wrap="square">
            <a:spAutoFit/>
          </a:bodyPr>
          <a:lstStyle/>
          <a:p>
            <a:pPr algn="ctr"/>
            <a:r>
              <a:rPr lang="fr-FR" sz="1866" b="1" dirty="0">
                <a:solidFill>
                  <a:schemeClr val="bg1"/>
                </a:solidFill>
                <a:latin typeface="Century Gothic" pitchFamily="34" charset="0"/>
              </a:rPr>
              <a:t>PROJET DE FIN D’ETUDES POUR L’OBTENTION    </a:t>
            </a:r>
            <a:r>
              <a:rPr lang="fr-FR" sz="1866" b="1" dirty="0">
                <a:latin typeface="Century Gothic" pitchFamily="34" charset="0"/>
              </a:rPr>
              <a:t>DU DIPLÔME D’INGENIEUR D’ÉTAT EN IAA</a:t>
            </a:r>
          </a:p>
        </p:txBody>
      </p:sp>
      <p:pic>
        <p:nvPicPr>
          <p:cNvPr id="26" name="Image 25">
            <a:extLst>
              <a:ext uri="{FF2B5EF4-FFF2-40B4-BE49-F238E27FC236}">
                <a16:creationId xmlns:a16="http://schemas.microsoft.com/office/drawing/2014/main" id="{B7317054-C01B-41B7-9864-5CA1736605A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1270" y="1051556"/>
            <a:ext cx="2199988" cy="952376"/>
          </a:xfrm>
          <a:prstGeom prst="rect">
            <a:avLst/>
          </a:prstGeom>
          <a:ln>
            <a:noFill/>
          </a:ln>
          <a:effectLst>
            <a:glow rad="101600">
              <a:schemeClr val="bg1">
                <a:lumMod val="95000"/>
                <a:alpha val="60000"/>
              </a:schemeClr>
            </a:glow>
          </a:effectLst>
        </p:spPr>
      </p:pic>
      <p:pic>
        <p:nvPicPr>
          <p:cNvPr id="16" name="Image 15">
            <a:extLst>
              <a:ext uri="{FF2B5EF4-FFF2-40B4-BE49-F238E27FC236}">
                <a16:creationId xmlns:a16="http://schemas.microsoft.com/office/drawing/2014/main" id="{BA8A1AB1-DFB4-4662-919C-34CBE8B24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1515" y="944615"/>
            <a:ext cx="1855619" cy="952259"/>
          </a:xfrm>
          <a:prstGeom prst="rect">
            <a:avLst/>
          </a:prstGeom>
        </p:spPr>
      </p:pic>
      <p:pic>
        <p:nvPicPr>
          <p:cNvPr id="20" name="Picture 2" descr="C:\Users\COM_Maroc\Desktop\Vêtements IAP.png">
            <a:extLst>
              <a:ext uri="{FF2B5EF4-FFF2-40B4-BE49-F238E27FC236}">
                <a16:creationId xmlns:a16="http://schemas.microsoft.com/office/drawing/2014/main" id="{67904587-8E7C-4F35-88DD-30338E864B6C}"/>
              </a:ext>
            </a:extLst>
          </p:cNvPr>
          <p:cNvPicPr>
            <a:picLocks noChangeAspect="1" noChangeArrowheads="1"/>
          </p:cNvPicPr>
          <p:nvPr/>
        </p:nvPicPr>
        <p:blipFill rotWithShape="1">
          <a:blip r:embed="rId6" cstate="email"/>
          <a:srcRect/>
          <a:stretch>
            <a:fillRect/>
          </a:stretch>
        </p:blipFill>
        <p:spPr bwMode="auto">
          <a:xfrm>
            <a:off x="5556672" y="908720"/>
            <a:ext cx="1167210" cy="1146583"/>
          </a:xfrm>
          <a:prstGeom prst="rect">
            <a:avLst/>
          </a:prstGeom>
          <a:noFill/>
        </p:spPr>
      </p:pic>
    </p:spTree>
    <p:extLst>
      <p:ext uri="{BB962C8B-B14F-4D97-AF65-F5344CB8AC3E}">
        <p14:creationId xmlns:p14="http://schemas.microsoft.com/office/powerpoint/2010/main" val="519215064"/>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repeatCount="indefinite" fill="hold" nodeType="withEffect">
                                  <p:stCondLst>
                                    <p:cond delay="0"/>
                                  </p:stCondLst>
                                  <p:iterate type="lt">
                                    <p:tmPct val="10000"/>
                                  </p:iterate>
                                  <p:childTnLst>
                                    <p:animScale>
                                      <p:cBhvr>
                                        <p:cTn id="6" dur="250" autoRev="1" fill="hold">
                                          <p:stCondLst>
                                            <p:cond delay="0"/>
                                          </p:stCondLst>
                                        </p:cTn>
                                        <p:tgtEl>
                                          <p:spTgt spid="7">
                                            <p:txEl>
                                              <p:pRg st="0" end="0"/>
                                            </p:txEl>
                                          </p:spTgt>
                                        </p:tgtEl>
                                      </p:cBhvr>
                                      <p:to x="80000" y="100000"/>
                                    </p:animScale>
                                    <p:anim by="(#ppt_w*0.10)" calcmode="lin" valueType="num">
                                      <p:cBhvr>
                                        <p:cTn id="7" dur="250" autoRev="1" fill="hold">
                                          <p:stCondLst>
                                            <p:cond delay="0"/>
                                          </p:stCondLst>
                                        </p:cTn>
                                        <p:tgtEl>
                                          <p:spTgt spid="7">
                                            <p:txEl>
                                              <p:pRg st="0" end="0"/>
                                            </p:txEl>
                                          </p:spTgt>
                                        </p:tgtEl>
                                        <p:attrNameLst>
                                          <p:attrName>ppt_x</p:attrName>
                                        </p:attrNameLst>
                                      </p:cBhvr>
                                    </p:anim>
                                    <p:anim by="(-#ppt_w*0.10)" calcmode="lin" valueType="num">
                                      <p:cBhvr>
                                        <p:cTn id="8" dur="250" autoRev="1" fill="hold">
                                          <p:stCondLst>
                                            <p:cond delay="0"/>
                                          </p:stCondLst>
                                        </p:cTn>
                                        <p:tgtEl>
                                          <p:spTgt spid="7">
                                            <p:txEl>
                                              <p:pRg st="0" end="0"/>
                                            </p:txEl>
                                          </p:spTgt>
                                        </p:tgtEl>
                                        <p:attrNameLst>
                                          <p:attrName>ppt_y</p:attrName>
                                        </p:attrNameLst>
                                      </p:cBhvr>
                                    </p:anim>
                                    <p:animRot by="-480000">
                                      <p:cBhvr>
                                        <p:cTn id="9" dur="250" autoRev="1" fill="hold">
                                          <p:stCondLst>
                                            <p:cond delay="0"/>
                                          </p:stCondLst>
                                        </p:cTn>
                                        <p:tgtEl>
                                          <p:spTgt spid="7">
                                            <p:txEl>
                                              <p:pRg st="0" end="0"/>
                                            </p:txEl>
                                          </p:spTgt>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2" presetClass="emph" presetSubtype="0" repeatCount="indefinite" fill="hold" nodeType="clickEffect">
                                  <p:stCondLst>
                                    <p:cond delay="0"/>
                                  </p:stCondLst>
                                  <p:childTnLst>
                                    <p:animRot by="120000">
                                      <p:cBhvr>
                                        <p:cTn id="13" dur="100" fill="hold">
                                          <p:stCondLst>
                                            <p:cond delay="0"/>
                                          </p:stCondLst>
                                        </p:cTn>
                                        <p:tgtEl>
                                          <p:spTgt spid="26"/>
                                        </p:tgtEl>
                                        <p:attrNameLst>
                                          <p:attrName>r</p:attrName>
                                        </p:attrNameLst>
                                      </p:cBhvr>
                                    </p:animRot>
                                    <p:animRot by="-240000">
                                      <p:cBhvr>
                                        <p:cTn id="14" dur="200" fill="hold">
                                          <p:stCondLst>
                                            <p:cond delay="200"/>
                                          </p:stCondLst>
                                        </p:cTn>
                                        <p:tgtEl>
                                          <p:spTgt spid="26"/>
                                        </p:tgtEl>
                                        <p:attrNameLst>
                                          <p:attrName>r</p:attrName>
                                        </p:attrNameLst>
                                      </p:cBhvr>
                                    </p:animRot>
                                    <p:animRot by="240000">
                                      <p:cBhvr>
                                        <p:cTn id="15" dur="200" fill="hold">
                                          <p:stCondLst>
                                            <p:cond delay="400"/>
                                          </p:stCondLst>
                                        </p:cTn>
                                        <p:tgtEl>
                                          <p:spTgt spid="26"/>
                                        </p:tgtEl>
                                        <p:attrNameLst>
                                          <p:attrName>r</p:attrName>
                                        </p:attrNameLst>
                                      </p:cBhvr>
                                    </p:animRot>
                                    <p:animRot by="-240000">
                                      <p:cBhvr>
                                        <p:cTn id="16" dur="200" fill="hold">
                                          <p:stCondLst>
                                            <p:cond delay="600"/>
                                          </p:stCondLst>
                                        </p:cTn>
                                        <p:tgtEl>
                                          <p:spTgt spid="26"/>
                                        </p:tgtEl>
                                        <p:attrNameLst>
                                          <p:attrName>r</p:attrName>
                                        </p:attrNameLst>
                                      </p:cBhvr>
                                    </p:animRot>
                                    <p:animRot by="120000">
                                      <p:cBhvr>
                                        <p:cTn id="17" dur="200" fill="hold">
                                          <p:stCondLst>
                                            <p:cond delay="800"/>
                                          </p:stCondLst>
                                        </p:cTn>
                                        <p:tgtEl>
                                          <p:spTgt spid="26"/>
                                        </p:tgtEl>
                                        <p:attrNameLst>
                                          <p:attrName>r</p:attrName>
                                        </p:attrNameLst>
                                      </p:cBhvr>
                                    </p:animRot>
                                  </p:childTnLst>
                                </p:cTn>
                              </p:par>
                              <p:par>
                                <p:cTn id="18" presetID="32" presetClass="emph" presetSubtype="0" repeatCount="indefinite" fill="hold" nodeType="withEffect">
                                  <p:stCondLst>
                                    <p:cond delay="0"/>
                                  </p:stCondLst>
                                  <p:childTnLst>
                                    <p:animRot by="120000">
                                      <p:cBhvr>
                                        <p:cTn id="19" dur="100" fill="hold">
                                          <p:stCondLst>
                                            <p:cond delay="0"/>
                                          </p:stCondLst>
                                        </p:cTn>
                                        <p:tgtEl>
                                          <p:spTgt spid="16"/>
                                        </p:tgtEl>
                                        <p:attrNameLst>
                                          <p:attrName>r</p:attrName>
                                        </p:attrNameLst>
                                      </p:cBhvr>
                                    </p:animRot>
                                    <p:animRot by="-240000">
                                      <p:cBhvr>
                                        <p:cTn id="20" dur="200" fill="hold">
                                          <p:stCondLst>
                                            <p:cond delay="200"/>
                                          </p:stCondLst>
                                        </p:cTn>
                                        <p:tgtEl>
                                          <p:spTgt spid="16"/>
                                        </p:tgtEl>
                                        <p:attrNameLst>
                                          <p:attrName>r</p:attrName>
                                        </p:attrNameLst>
                                      </p:cBhvr>
                                    </p:animRot>
                                    <p:animRot by="240000">
                                      <p:cBhvr>
                                        <p:cTn id="21" dur="200" fill="hold">
                                          <p:stCondLst>
                                            <p:cond delay="400"/>
                                          </p:stCondLst>
                                        </p:cTn>
                                        <p:tgtEl>
                                          <p:spTgt spid="16"/>
                                        </p:tgtEl>
                                        <p:attrNameLst>
                                          <p:attrName>r</p:attrName>
                                        </p:attrNameLst>
                                      </p:cBhvr>
                                    </p:animRot>
                                    <p:animRot by="-240000">
                                      <p:cBhvr>
                                        <p:cTn id="22" dur="200" fill="hold">
                                          <p:stCondLst>
                                            <p:cond delay="600"/>
                                          </p:stCondLst>
                                        </p:cTn>
                                        <p:tgtEl>
                                          <p:spTgt spid="16"/>
                                        </p:tgtEl>
                                        <p:attrNameLst>
                                          <p:attrName>r</p:attrName>
                                        </p:attrNameLst>
                                      </p:cBhvr>
                                    </p:animRot>
                                    <p:animRot by="120000">
                                      <p:cBhvr>
                                        <p:cTn id="23" dur="200" fill="hold">
                                          <p:stCondLst>
                                            <p:cond delay="800"/>
                                          </p:stCondLst>
                                        </p:cTn>
                                        <p:tgtEl>
                                          <p:spTgt spid="16"/>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3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gner un rectangle à un seul coin 1"/>
          <p:cNvSpPr/>
          <p:nvPr/>
        </p:nvSpPr>
        <p:spPr>
          <a:xfrm>
            <a:off x="1" y="2053755"/>
            <a:ext cx="6140276" cy="386316"/>
          </a:xfrm>
          <a:prstGeom prst="snip1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r-FR" sz="1500" b="1" dirty="0">
              <a:solidFill>
                <a:schemeClr val="bg1"/>
              </a:solidFill>
              <a:latin typeface="Century Gothic" pitchFamily="34" charset="0"/>
            </a:endParaRPr>
          </a:p>
        </p:txBody>
      </p:sp>
      <p:sp>
        <p:nvSpPr>
          <p:cNvPr id="3" name="Rogner un rectangle à un seul coin 2"/>
          <p:cNvSpPr/>
          <p:nvPr/>
        </p:nvSpPr>
        <p:spPr>
          <a:xfrm flipH="1" flipV="1">
            <a:off x="5941205" y="2066473"/>
            <a:ext cx="6249206" cy="386316"/>
          </a:xfrm>
          <a:prstGeom prst="snip1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4" name="Rogner un rectangle à un seul coin 3"/>
          <p:cNvSpPr/>
          <p:nvPr/>
        </p:nvSpPr>
        <p:spPr>
          <a:xfrm>
            <a:off x="0" y="3173615"/>
            <a:ext cx="6121239" cy="386316"/>
          </a:xfrm>
          <a:prstGeom prst="snip1Rect">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5" name="Rogner un rectangle à un seul coin 4"/>
          <p:cNvSpPr/>
          <p:nvPr/>
        </p:nvSpPr>
        <p:spPr>
          <a:xfrm flipH="1" flipV="1">
            <a:off x="5958730" y="3172578"/>
            <a:ext cx="6231680" cy="386316"/>
          </a:xfrm>
          <a:prstGeom prst="snip1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7" name="ZoneTexte 6"/>
          <p:cNvSpPr txBox="1"/>
          <p:nvPr/>
        </p:nvSpPr>
        <p:spPr>
          <a:xfrm>
            <a:off x="239318" y="2554852"/>
            <a:ext cx="11951092" cy="523220"/>
          </a:xfrm>
          <a:prstGeom prst="rect">
            <a:avLst/>
          </a:prstGeom>
          <a:noFill/>
        </p:spPr>
        <p:txBody>
          <a:bodyPr wrap="square" rtlCol="0">
            <a:spAutoFit/>
          </a:bodyPr>
          <a:lstStyle/>
          <a:p>
            <a:pPr algn="ctr"/>
            <a:r>
              <a:rPr lang="fr-FR" sz="2800" b="1" spc="400" dirty="0">
                <a:solidFill>
                  <a:sysClr val="windowText" lastClr="000000"/>
                </a:solidFill>
                <a:latin typeface="Century Gothic" pitchFamily="34" charset="0"/>
              </a:rPr>
              <a:t>Mise en place d’un IAP au sein de l’atelier ERCA</a:t>
            </a:r>
          </a:p>
        </p:txBody>
      </p:sp>
      <p:sp>
        <p:nvSpPr>
          <p:cNvPr id="11" name="Rectangle 10"/>
          <p:cNvSpPr/>
          <p:nvPr/>
        </p:nvSpPr>
        <p:spPr>
          <a:xfrm>
            <a:off x="2721744" y="3728052"/>
            <a:ext cx="6289812" cy="502573"/>
          </a:xfrm>
          <a:prstGeom prst="rect">
            <a:avLst/>
          </a:prstGeom>
          <a:ln>
            <a:noFill/>
          </a:ln>
          <a:effectLst>
            <a:outerShdw blurRad="184150" dist="241300" dir="11520000" sx="110000" sy="110000" algn="ctr">
              <a:srgbClr val="000000">
                <a:alpha val="18000"/>
              </a:srgbClr>
            </a:outerShdw>
          </a:effectLst>
        </p:spPr>
        <p:txBody>
          <a:bodyPr wrap="square">
            <a:spAutoFit/>
          </a:bodyPr>
          <a:lstStyle/>
          <a:p>
            <a:pPr algn="ctr"/>
            <a:r>
              <a:rPr lang="fr-FR" sz="2666" u="sng" dirty="0">
                <a:ln w="18415" cmpd="sng">
                  <a:noFill/>
                  <a:prstDash val="solid"/>
                </a:ln>
                <a:solidFill>
                  <a:sysClr val="windowText" lastClr="000000"/>
                </a:solidFill>
                <a:latin typeface="Britannic Bold" panose="020B0903060703020204" pitchFamily="34" charset="0"/>
              </a:rPr>
              <a:t>Soutenu </a:t>
            </a:r>
            <a:r>
              <a:rPr lang="fr-FR" sz="2666" u="sng">
                <a:ln w="18415" cmpd="sng">
                  <a:noFill/>
                  <a:prstDash val="solid"/>
                </a:ln>
                <a:solidFill>
                  <a:sysClr val="windowText" lastClr="000000"/>
                </a:solidFill>
                <a:latin typeface="Britannic Bold" panose="020B0903060703020204" pitchFamily="34" charset="0"/>
              </a:rPr>
              <a:t>le 28 </a:t>
            </a:r>
            <a:r>
              <a:rPr lang="fr-FR" sz="2666" u="sng" dirty="0">
                <a:ln w="18415" cmpd="sng">
                  <a:noFill/>
                  <a:prstDash val="solid"/>
                </a:ln>
                <a:solidFill>
                  <a:sysClr val="windowText" lastClr="000000"/>
                </a:solidFill>
                <a:latin typeface="Britannic Bold" panose="020B0903060703020204" pitchFamily="34" charset="0"/>
              </a:rPr>
              <a:t>juin 2019 par : </a:t>
            </a:r>
          </a:p>
        </p:txBody>
      </p:sp>
      <p:sp>
        <p:nvSpPr>
          <p:cNvPr id="12" name="Rectangle 11"/>
          <p:cNvSpPr/>
          <p:nvPr/>
        </p:nvSpPr>
        <p:spPr>
          <a:xfrm>
            <a:off x="1347499" y="4201684"/>
            <a:ext cx="8868372" cy="400110"/>
          </a:xfrm>
          <a:prstGeom prst="rect">
            <a:avLst/>
          </a:prstGeom>
          <a:ln>
            <a:noFill/>
          </a:ln>
          <a:effectLst>
            <a:outerShdw blurRad="184150" dist="241300" dir="11520000" sx="110000" sy="110000" algn="ctr">
              <a:srgbClr val="000000">
                <a:alpha val="18000"/>
              </a:srgbClr>
            </a:outerShdw>
          </a:effectLst>
        </p:spPr>
        <p:txBody>
          <a:bodyPr wrap="square">
            <a:spAutoFit/>
          </a:bodyPr>
          <a:lstStyle/>
          <a:p>
            <a:pPr algn="ctr"/>
            <a:r>
              <a:rPr lang="fr-FR" sz="2000" b="1" kern="2300" spc="400" dirty="0">
                <a:ln w="18415" cmpd="sng">
                  <a:noFill/>
                  <a:prstDash val="solid"/>
                </a:ln>
                <a:solidFill>
                  <a:srgbClr val="0070C0"/>
                </a:solidFill>
                <a:latin typeface="Century Gothic" pitchFamily="34" charset="0"/>
              </a:rPr>
              <a:t>Wassim ABOUHARIA</a:t>
            </a:r>
          </a:p>
        </p:txBody>
      </p:sp>
      <p:sp>
        <p:nvSpPr>
          <p:cNvPr id="14" name="Rectangle 13"/>
          <p:cNvSpPr/>
          <p:nvPr/>
        </p:nvSpPr>
        <p:spPr>
          <a:xfrm>
            <a:off x="6575198" y="4632515"/>
            <a:ext cx="6231680" cy="2269596"/>
          </a:xfrm>
          <a:prstGeom prst="rect">
            <a:avLst/>
          </a:prstGeom>
          <a:ln>
            <a:noFill/>
          </a:ln>
          <a:effectLst>
            <a:outerShdw blurRad="184150" dist="241300" dir="11520000" sx="110000" sy="110000" algn="ctr">
              <a:srgbClr val="000000">
                <a:alpha val="18000"/>
              </a:srgbClr>
            </a:outerShdw>
          </a:effectLst>
        </p:spPr>
        <p:txBody>
          <a:bodyPr wrap="square">
            <a:spAutoFit/>
          </a:bodyPr>
          <a:lstStyle/>
          <a:p>
            <a:r>
              <a:rPr lang="fr-FR" sz="1351" b="1" dirty="0">
                <a:solidFill>
                  <a:prstClr val="black"/>
                </a:solidFill>
                <a:latin typeface="Oswald Light" panose="02000303000000000000" pitchFamily="2" charset="0"/>
              </a:rPr>
              <a:t>          </a:t>
            </a:r>
            <a:r>
              <a:rPr lang="fr-FR" sz="2666" u="sng" dirty="0">
                <a:ln w="18415" cmpd="sng">
                  <a:noFill/>
                  <a:prstDash val="solid"/>
                </a:ln>
                <a:solidFill>
                  <a:sysClr val="windowText" lastClr="000000"/>
                </a:solidFill>
                <a:latin typeface="Britannic Bold" panose="020B0903060703020204" pitchFamily="34" charset="0"/>
              </a:rPr>
              <a:t>Devant l’honorable jury :</a:t>
            </a:r>
          </a:p>
          <a:p>
            <a:endParaRPr lang="fr-FR" sz="933" dirty="0">
              <a:ln w="18415" cmpd="sng">
                <a:noFill/>
                <a:prstDash val="solid"/>
              </a:ln>
              <a:solidFill>
                <a:sysClr val="windowText" lastClr="000000"/>
              </a:solidFill>
              <a:latin typeface="Britannic Bold" panose="020B0903060703020204" pitchFamily="34" charset="0"/>
            </a:endParaRPr>
          </a:p>
          <a:p>
            <a:r>
              <a:rPr lang="fr-FR" sz="1351" dirty="0">
                <a:ln w="18415" cmpd="sng">
                  <a:noFill/>
                  <a:prstDash val="solid"/>
                </a:ln>
                <a:solidFill>
                  <a:srgbClr val="0070C0"/>
                </a:solidFill>
                <a:latin typeface="Century Gothic" pitchFamily="34" charset="0"/>
              </a:rPr>
              <a:t>                  </a:t>
            </a:r>
            <a:r>
              <a:rPr lang="fr-FR" sz="2133" b="1" kern="2300" spc="800" dirty="0">
                <a:ln w="18415" cmpd="sng">
                  <a:noFill/>
                  <a:prstDash val="solid"/>
                </a:ln>
                <a:solidFill>
                  <a:srgbClr val="0070C0"/>
                </a:solidFill>
                <a:latin typeface="Century Gothic" pitchFamily="34" charset="0"/>
              </a:rPr>
              <a:t>Pr A.OULMEKKI</a:t>
            </a:r>
          </a:p>
          <a:p>
            <a:r>
              <a:rPr lang="fr-FR" sz="400" b="1" kern="2300" spc="800" dirty="0">
                <a:ln w="18415" cmpd="sng">
                  <a:noFill/>
                  <a:prstDash val="solid"/>
                </a:ln>
                <a:solidFill>
                  <a:srgbClr val="0070C0"/>
                </a:solidFill>
                <a:latin typeface="Century Gothic" pitchFamily="34" charset="0"/>
              </a:rPr>
              <a:t> </a:t>
            </a:r>
          </a:p>
          <a:p>
            <a:r>
              <a:rPr lang="fr-FR" sz="2133" b="1" kern="2300" spc="800" dirty="0">
                <a:ln w="18415" cmpd="sng">
                  <a:noFill/>
                  <a:prstDash val="solid"/>
                </a:ln>
                <a:solidFill>
                  <a:srgbClr val="0070C0"/>
                </a:solidFill>
                <a:latin typeface="Century Gothic" pitchFamily="34" charset="0"/>
              </a:rPr>
              <a:t>     Pr N.MAAZOUZI </a:t>
            </a:r>
          </a:p>
          <a:p>
            <a:endParaRPr lang="fr-FR" sz="400" b="1" kern="2300" spc="800" dirty="0">
              <a:ln w="18415" cmpd="sng">
                <a:noFill/>
                <a:prstDash val="solid"/>
              </a:ln>
              <a:solidFill>
                <a:srgbClr val="0070C0"/>
              </a:solidFill>
              <a:latin typeface="Century Gothic" pitchFamily="34" charset="0"/>
            </a:endParaRPr>
          </a:p>
          <a:p>
            <a:r>
              <a:rPr lang="fr-FR" sz="2133" b="1" kern="2300" spc="800" dirty="0">
                <a:ln w="18415" cmpd="sng">
                  <a:noFill/>
                  <a:prstDash val="solid"/>
                </a:ln>
                <a:solidFill>
                  <a:srgbClr val="0070C0"/>
                </a:solidFill>
                <a:latin typeface="Century Gothic" pitchFamily="34" charset="0"/>
              </a:rPr>
              <a:t>     Pr H.ALILOU </a:t>
            </a:r>
            <a:r>
              <a:rPr lang="fr-FR" sz="2000" b="1" kern="2300" dirty="0">
                <a:ln w="18415" cmpd="sng">
                  <a:noFill/>
                  <a:prstDash val="solid"/>
                </a:ln>
                <a:solidFill>
                  <a:srgbClr val="0070C0"/>
                </a:solidFill>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p:txBody>
      </p:sp>
      <p:sp>
        <p:nvSpPr>
          <p:cNvPr id="15" name="Rectangle 14"/>
          <p:cNvSpPr/>
          <p:nvPr/>
        </p:nvSpPr>
        <p:spPr>
          <a:xfrm>
            <a:off x="169353" y="4613678"/>
            <a:ext cx="5061870" cy="2662524"/>
          </a:xfrm>
          <a:prstGeom prst="rect">
            <a:avLst/>
          </a:prstGeom>
          <a:ln>
            <a:noFill/>
          </a:ln>
          <a:effectLst>
            <a:outerShdw blurRad="184150" dist="241300" dir="11520000" sx="110000" sy="110000" algn="ctr">
              <a:srgbClr val="000000">
                <a:alpha val="18000"/>
              </a:srgbClr>
            </a:outerShdw>
          </a:effectLst>
        </p:spPr>
        <p:txBody>
          <a:bodyPr wrap="square">
            <a:spAutoFit/>
          </a:bodyPr>
          <a:lstStyle/>
          <a:p>
            <a:r>
              <a:rPr lang="fr-FR" sz="1351" dirty="0">
                <a:ln w="18415" cmpd="sng">
                  <a:noFill/>
                  <a:prstDash val="solid"/>
                </a:ln>
                <a:solidFill>
                  <a:sysClr val="windowText" lastClr="000000"/>
                </a:solidFill>
                <a:latin typeface="Century Gothic" pitchFamily="34" charset="0"/>
              </a:rPr>
              <a:t>                    </a:t>
            </a:r>
            <a:r>
              <a:rPr lang="fr-FR" sz="3200" u="sng" dirty="0">
                <a:ln w="18415" cmpd="sng">
                  <a:noFill/>
                  <a:prstDash val="solid"/>
                </a:ln>
                <a:solidFill>
                  <a:sysClr val="windowText" lastClr="000000"/>
                </a:solidFill>
                <a:latin typeface="Britannic Bold" panose="020B0903060703020204" pitchFamily="34" charset="0"/>
              </a:rPr>
              <a:t>Encadré par:</a:t>
            </a:r>
          </a:p>
          <a:p>
            <a:endParaRPr lang="fr-FR" sz="1200"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endParaRPr>
          </a:p>
          <a:p>
            <a:pPr>
              <a:lnSpc>
                <a:spcPct val="150000"/>
              </a:lnSpc>
            </a:pPr>
            <a:r>
              <a:rPr lang="fr-FR" sz="1600" spc="400" dirty="0">
                <a:ln w="18415" cmpd="sng">
                  <a:noFill/>
                  <a:prstDash val="solid"/>
                </a:ln>
                <a:solidFill>
                  <a:srgbClr val="0070C0"/>
                </a:solidFill>
                <a:effectLst>
                  <a:outerShdw blurRad="63500" dir="3600000" algn="tl" rotWithShape="0">
                    <a:srgbClr val="000000">
                      <a:alpha val="70000"/>
                    </a:srgbClr>
                  </a:outerShdw>
                </a:effectLst>
                <a:latin typeface="Century Gothic" pitchFamily="34" charset="0"/>
              </a:rPr>
              <a:t>            </a:t>
            </a:r>
            <a:r>
              <a:rPr lang="fr-FR" sz="2000" b="1" kern="2300" spc="400" dirty="0">
                <a:ln w="18415" cmpd="sng">
                  <a:noFill/>
                  <a:prstDash val="solid"/>
                </a:ln>
                <a:solidFill>
                  <a:srgbClr val="0070C0"/>
                </a:solidFill>
                <a:latin typeface="Century Gothic" pitchFamily="34" charset="0"/>
              </a:rPr>
              <a:t>Pr A.OULMEKKI</a:t>
            </a:r>
            <a:r>
              <a:rPr lang="fr-FR" sz="2000" b="1" kern="2300" dirty="0">
                <a:ln w="18415" cmpd="sng">
                  <a:noFill/>
                  <a:prstDash val="solid"/>
                </a:ln>
                <a:solidFill>
                  <a:srgbClr val="0070C0"/>
                </a:solidFill>
                <a:latin typeface="Century Gothic" pitchFamily="34" charset="0"/>
              </a:rPr>
              <a:t> (FSTF)</a:t>
            </a:r>
          </a:p>
          <a:p>
            <a:pPr>
              <a:lnSpc>
                <a:spcPct val="150000"/>
              </a:lnSpc>
            </a:pPr>
            <a:r>
              <a:rPr lang="fr-FR" sz="2000" b="1" kern="2300" dirty="0">
                <a:ln w="18415" cmpd="sng">
                  <a:noFill/>
                  <a:prstDash val="solid"/>
                </a:ln>
                <a:solidFill>
                  <a:srgbClr val="0070C0"/>
                </a:solidFill>
                <a:latin typeface="Century Gothic" pitchFamily="34" charset="0"/>
              </a:rPr>
              <a:t>             </a:t>
            </a:r>
            <a:r>
              <a:rPr lang="fr-FR" sz="2000" b="1" kern="2300" spc="300" dirty="0">
                <a:ln w="18415" cmpd="sng">
                  <a:noFill/>
                  <a:prstDash val="solid"/>
                </a:ln>
                <a:solidFill>
                  <a:srgbClr val="0070C0"/>
                </a:solidFill>
                <a:latin typeface="Century Gothic" pitchFamily="34" charset="0"/>
              </a:rPr>
              <a:t>  </a:t>
            </a:r>
            <a:r>
              <a:rPr lang="fr-FR" sz="2000" b="1" kern="2300" dirty="0">
                <a:ln w="18415" cmpd="sng">
                  <a:noFill/>
                  <a:prstDash val="solid"/>
                </a:ln>
                <a:solidFill>
                  <a:srgbClr val="0070C0"/>
                </a:solidFill>
                <a:latin typeface="Century Gothic" pitchFamily="34" charset="0"/>
              </a:rPr>
              <a:t>  Mme S. BENDIDA    (SAFILAIT</a:t>
            </a:r>
            <a:r>
              <a:rPr lang="fr-FR" sz="2000" b="1" kern="2300" dirty="0">
                <a:ln w="18415" cmpd="sng">
                  <a:noFill/>
                  <a:prstDash val="solid"/>
                </a:ln>
                <a:solidFill>
                  <a:srgbClr val="0070C0"/>
                </a:solidFill>
                <a:effectLst>
                  <a:outerShdw blurRad="38100" dist="38100" dir="2700000" algn="tl">
                    <a:srgbClr val="000000">
                      <a:alpha val="43137"/>
                    </a:srgbClr>
                  </a:outerShdw>
                </a:effectLst>
                <a:latin typeface="Century Gothic" pitchFamily="34" charset="0"/>
              </a:rPr>
              <a:t>)</a:t>
            </a:r>
            <a:r>
              <a:rPr lang="fr-FR" sz="2000" kern="2300" dirty="0">
                <a:ln w="18415" cmpd="sng">
                  <a:noFill/>
                  <a:prstDash val="solid"/>
                </a:ln>
                <a:effectLst>
                  <a:outerShdw blurRad="38100" dist="38100" dir="2700000" algn="tl">
                    <a:srgbClr val="000000">
                      <a:alpha val="43137"/>
                    </a:srgbClr>
                  </a:outerShdw>
                </a:effectLst>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a:p>
            <a:r>
              <a:rPr lang="fr-FR" sz="1351" dirty="0">
                <a:ln w="18415" cmpd="sng">
                  <a:noFill/>
                  <a:prstDash val="solid"/>
                </a:ln>
                <a:solidFill>
                  <a:sysClr val="windowText" lastClr="000000"/>
                </a:solidFill>
                <a:effectLst>
                  <a:outerShdw blurRad="63500" dir="3600000" algn="tl" rotWithShape="0">
                    <a:srgbClr val="000000">
                      <a:alpha val="70000"/>
                    </a:srgbClr>
                  </a:outerShdw>
                </a:effectLst>
                <a:latin typeface="Century Gothic" pitchFamily="34" charset="0"/>
              </a:rPr>
              <a:t>	</a:t>
            </a:r>
          </a:p>
        </p:txBody>
      </p:sp>
      <p:sp>
        <p:nvSpPr>
          <p:cNvPr id="18" name="ZoneTexte 17"/>
          <p:cNvSpPr txBox="1"/>
          <p:nvPr/>
        </p:nvSpPr>
        <p:spPr>
          <a:xfrm>
            <a:off x="3183158" y="6488668"/>
            <a:ext cx="5824096" cy="369332"/>
          </a:xfrm>
          <a:prstGeom prst="rect">
            <a:avLst/>
          </a:prstGeom>
          <a:noFill/>
        </p:spPr>
        <p:txBody>
          <a:bodyPr wrap="square" rtlCol="0">
            <a:spAutoFit/>
          </a:bodyPr>
          <a:lstStyle/>
          <a:p>
            <a:pPr algn="ctr"/>
            <a:r>
              <a:rPr lang="fr-FR" b="1" u="sng" spc="600" dirty="0">
                <a:effectLst>
                  <a:outerShdw blurRad="38100" dist="38100" dir="2700000" algn="tl">
                    <a:srgbClr val="000000">
                      <a:alpha val="43137"/>
                    </a:srgbClr>
                  </a:outerShdw>
                </a:effectLst>
              </a:rPr>
              <a:t>Année universitaire : 2018/2019 </a:t>
            </a:r>
          </a:p>
        </p:txBody>
      </p:sp>
      <p:pic>
        <p:nvPicPr>
          <p:cNvPr id="10" name="Image 9">
            <a:extLst>
              <a:ext uri="{FF2B5EF4-FFF2-40B4-BE49-F238E27FC236}">
                <a16:creationId xmlns:a16="http://schemas.microsoft.com/office/drawing/2014/main" id="{0A8F5F68-5E95-43B3-9EDB-8F019EAC4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53" y="102115"/>
            <a:ext cx="11903772" cy="888819"/>
          </a:xfrm>
          <a:prstGeom prst="rect">
            <a:avLst/>
          </a:prstGeom>
        </p:spPr>
      </p:pic>
      <p:sp>
        <p:nvSpPr>
          <p:cNvPr id="13" name="Rectangle 12">
            <a:extLst>
              <a:ext uri="{FF2B5EF4-FFF2-40B4-BE49-F238E27FC236}">
                <a16:creationId xmlns:a16="http://schemas.microsoft.com/office/drawing/2014/main" id="{0F7D3AC2-209C-45CA-BB35-340C2434B7C0}"/>
              </a:ext>
            </a:extLst>
          </p:cNvPr>
          <p:cNvSpPr/>
          <p:nvPr/>
        </p:nvSpPr>
        <p:spPr>
          <a:xfrm>
            <a:off x="5662560" y="3186334"/>
            <a:ext cx="7129390" cy="353943"/>
          </a:xfrm>
          <a:prstGeom prst="rect">
            <a:avLst/>
          </a:prstGeom>
        </p:spPr>
        <p:txBody>
          <a:bodyPr wrap="square">
            <a:spAutoFit/>
          </a:bodyPr>
          <a:lstStyle/>
          <a:p>
            <a:pPr algn="ctr"/>
            <a:r>
              <a:rPr lang="fr-FR" sz="1700" b="1" spc="300" dirty="0">
                <a:solidFill>
                  <a:schemeClr val="bg1"/>
                </a:solidFill>
                <a:latin typeface="Century Gothic" pitchFamily="34" charset="0"/>
              </a:rPr>
              <a:t>Effectué au sein de : Safilait</a:t>
            </a:r>
            <a:r>
              <a:rPr lang="fr-FR" sz="600" b="1" spc="300" dirty="0">
                <a:solidFill>
                  <a:schemeClr val="bg1"/>
                </a:solidFill>
                <a:latin typeface="Century Gothic" pitchFamily="34" charset="0"/>
              </a:rPr>
              <a:t> </a:t>
            </a:r>
            <a:r>
              <a:rPr lang="fr-FR" sz="1700" b="1" spc="300" dirty="0">
                <a:solidFill>
                  <a:schemeClr val="bg1"/>
                </a:solidFill>
                <a:latin typeface="Century Gothic" pitchFamily="34" charset="0"/>
              </a:rPr>
              <a:t>-</a:t>
            </a:r>
            <a:r>
              <a:rPr lang="fr-FR" sz="500" b="1" spc="300" dirty="0">
                <a:solidFill>
                  <a:schemeClr val="bg1"/>
                </a:solidFill>
                <a:latin typeface="Century Gothic" pitchFamily="34" charset="0"/>
              </a:rPr>
              <a:t> </a:t>
            </a:r>
            <a:r>
              <a:rPr lang="fr-FR" sz="1700" b="1" spc="300" dirty="0">
                <a:solidFill>
                  <a:schemeClr val="bg1"/>
                </a:solidFill>
                <a:latin typeface="Century Gothic" pitchFamily="34" charset="0"/>
              </a:rPr>
              <a:t>Groupe Bel</a:t>
            </a:r>
          </a:p>
        </p:txBody>
      </p:sp>
      <p:sp>
        <p:nvSpPr>
          <p:cNvPr id="19" name="Rectangle 18">
            <a:extLst>
              <a:ext uri="{FF2B5EF4-FFF2-40B4-BE49-F238E27FC236}">
                <a16:creationId xmlns:a16="http://schemas.microsoft.com/office/drawing/2014/main" id="{C9E567FE-4778-45FF-9162-CC619CA3FA33}"/>
              </a:ext>
            </a:extLst>
          </p:cNvPr>
          <p:cNvSpPr/>
          <p:nvPr/>
        </p:nvSpPr>
        <p:spPr>
          <a:xfrm>
            <a:off x="-119934" y="2041425"/>
            <a:ext cx="11903772" cy="379463"/>
          </a:xfrm>
          <a:prstGeom prst="rect">
            <a:avLst/>
          </a:prstGeom>
        </p:spPr>
        <p:txBody>
          <a:bodyPr wrap="square">
            <a:spAutoFit/>
          </a:bodyPr>
          <a:lstStyle/>
          <a:p>
            <a:pPr algn="ctr"/>
            <a:r>
              <a:rPr lang="fr-FR" sz="1866" b="1" dirty="0">
                <a:solidFill>
                  <a:schemeClr val="bg1"/>
                </a:solidFill>
                <a:latin typeface="Century Gothic" pitchFamily="34" charset="0"/>
              </a:rPr>
              <a:t>PROJET DE FIN D’ETUDES POUR L’OBTENTION    </a:t>
            </a:r>
            <a:r>
              <a:rPr lang="fr-FR" sz="1866" b="1" dirty="0">
                <a:latin typeface="Century Gothic" pitchFamily="34" charset="0"/>
              </a:rPr>
              <a:t>DU DIPLÔME D’INGENIEUR D’ÉTAT EN IAA</a:t>
            </a:r>
          </a:p>
        </p:txBody>
      </p:sp>
      <p:pic>
        <p:nvPicPr>
          <p:cNvPr id="26" name="Image 25">
            <a:extLst>
              <a:ext uri="{FF2B5EF4-FFF2-40B4-BE49-F238E27FC236}">
                <a16:creationId xmlns:a16="http://schemas.microsoft.com/office/drawing/2014/main" id="{B7317054-C01B-41B7-9864-5CA1736605A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71270" y="1051556"/>
            <a:ext cx="2199988" cy="952376"/>
          </a:xfrm>
          <a:prstGeom prst="rect">
            <a:avLst/>
          </a:prstGeom>
          <a:ln>
            <a:noFill/>
          </a:ln>
          <a:effectLst>
            <a:glow rad="101600">
              <a:schemeClr val="bg1">
                <a:lumMod val="95000"/>
                <a:alpha val="60000"/>
              </a:schemeClr>
            </a:glow>
          </a:effectLst>
        </p:spPr>
      </p:pic>
      <p:pic>
        <p:nvPicPr>
          <p:cNvPr id="16" name="Image 15">
            <a:extLst>
              <a:ext uri="{FF2B5EF4-FFF2-40B4-BE49-F238E27FC236}">
                <a16:creationId xmlns:a16="http://schemas.microsoft.com/office/drawing/2014/main" id="{BA8A1AB1-DFB4-4662-919C-34CBE8B24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1515" y="944615"/>
            <a:ext cx="1855619" cy="952259"/>
          </a:xfrm>
          <a:prstGeom prst="rect">
            <a:avLst/>
          </a:prstGeom>
        </p:spPr>
      </p:pic>
      <p:pic>
        <p:nvPicPr>
          <p:cNvPr id="20" name="Picture 2" descr="C:\Users\COM_Maroc\Desktop\Vêtements IAP.png">
            <a:extLst>
              <a:ext uri="{FF2B5EF4-FFF2-40B4-BE49-F238E27FC236}">
                <a16:creationId xmlns:a16="http://schemas.microsoft.com/office/drawing/2014/main" id="{67904587-8E7C-4F35-88DD-30338E864B6C}"/>
              </a:ext>
            </a:extLst>
          </p:cNvPr>
          <p:cNvPicPr>
            <a:picLocks noChangeAspect="1" noChangeArrowheads="1"/>
          </p:cNvPicPr>
          <p:nvPr/>
        </p:nvPicPr>
        <p:blipFill rotWithShape="1">
          <a:blip r:embed="rId6" cstate="email"/>
          <a:srcRect/>
          <a:stretch>
            <a:fillRect/>
          </a:stretch>
        </p:blipFill>
        <p:spPr bwMode="auto">
          <a:xfrm>
            <a:off x="5556672" y="908720"/>
            <a:ext cx="1167210" cy="1146583"/>
          </a:xfrm>
          <a:prstGeom prst="rect">
            <a:avLst/>
          </a:prstGeom>
          <a:noFill/>
        </p:spPr>
      </p:pic>
    </p:spTree>
    <p:extLst>
      <p:ext uri="{BB962C8B-B14F-4D97-AF65-F5344CB8AC3E}">
        <p14:creationId xmlns:p14="http://schemas.microsoft.com/office/powerpoint/2010/main" val="390161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repeatCount="indefinite" fill="hold" nodeType="withEffect">
                                  <p:stCondLst>
                                    <p:cond delay="0"/>
                                  </p:stCondLst>
                                  <p:iterate type="lt">
                                    <p:tmPct val="10000"/>
                                  </p:iterate>
                                  <p:childTnLst>
                                    <p:animScale>
                                      <p:cBhvr>
                                        <p:cTn id="6" dur="250" autoRev="1" fill="hold">
                                          <p:stCondLst>
                                            <p:cond delay="0"/>
                                          </p:stCondLst>
                                        </p:cTn>
                                        <p:tgtEl>
                                          <p:spTgt spid="7">
                                            <p:txEl>
                                              <p:pRg st="0" end="0"/>
                                            </p:txEl>
                                          </p:spTgt>
                                        </p:tgtEl>
                                      </p:cBhvr>
                                      <p:to x="80000" y="100000"/>
                                    </p:animScale>
                                    <p:anim by="(#ppt_w*0.10)" calcmode="lin" valueType="num">
                                      <p:cBhvr>
                                        <p:cTn id="7" dur="250" autoRev="1" fill="hold">
                                          <p:stCondLst>
                                            <p:cond delay="0"/>
                                          </p:stCondLst>
                                        </p:cTn>
                                        <p:tgtEl>
                                          <p:spTgt spid="7">
                                            <p:txEl>
                                              <p:pRg st="0" end="0"/>
                                            </p:txEl>
                                          </p:spTgt>
                                        </p:tgtEl>
                                        <p:attrNameLst>
                                          <p:attrName>ppt_x</p:attrName>
                                        </p:attrNameLst>
                                      </p:cBhvr>
                                    </p:anim>
                                    <p:anim by="(-#ppt_w*0.10)" calcmode="lin" valueType="num">
                                      <p:cBhvr>
                                        <p:cTn id="8" dur="250" autoRev="1" fill="hold">
                                          <p:stCondLst>
                                            <p:cond delay="0"/>
                                          </p:stCondLst>
                                        </p:cTn>
                                        <p:tgtEl>
                                          <p:spTgt spid="7">
                                            <p:txEl>
                                              <p:pRg st="0" end="0"/>
                                            </p:txEl>
                                          </p:spTgt>
                                        </p:tgtEl>
                                        <p:attrNameLst>
                                          <p:attrName>ppt_y</p:attrName>
                                        </p:attrNameLst>
                                      </p:cBhvr>
                                    </p:anim>
                                    <p:animRot by="-480000">
                                      <p:cBhvr>
                                        <p:cTn id="9" dur="250" autoRev="1" fill="hold">
                                          <p:stCondLst>
                                            <p:cond delay="0"/>
                                          </p:stCondLst>
                                        </p:cTn>
                                        <p:tgtEl>
                                          <p:spTgt spid="7">
                                            <p:txEl>
                                              <p:pRg st="0" end="0"/>
                                            </p:txEl>
                                          </p:spTgt>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2" presetClass="emph" presetSubtype="0" repeatCount="indefinite" fill="hold" nodeType="clickEffect">
                                  <p:stCondLst>
                                    <p:cond delay="0"/>
                                  </p:stCondLst>
                                  <p:childTnLst>
                                    <p:animRot by="120000">
                                      <p:cBhvr>
                                        <p:cTn id="13" dur="100" fill="hold">
                                          <p:stCondLst>
                                            <p:cond delay="0"/>
                                          </p:stCondLst>
                                        </p:cTn>
                                        <p:tgtEl>
                                          <p:spTgt spid="26"/>
                                        </p:tgtEl>
                                        <p:attrNameLst>
                                          <p:attrName>r</p:attrName>
                                        </p:attrNameLst>
                                      </p:cBhvr>
                                    </p:animRot>
                                    <p:animRot by="-240000">
                                      <p:cBhvr>
                                        <p:cTn id="14" dur="200" fill="hold">
                                          <p:stCondLst>
                                            <p:cond delay="200"/>
                                          </p:stCondLst>
                                        </p:cTn>
                                        <p:tgtEl>
                                          <p:spTgt spid="26"/>
                                        </p:tgtEl>
                                        <p:attrNameLst>
                                          <p:attrName>r</p:attrName>
                                        </p:attrNameLst>
                                      </p:cBhvr>
                                    </p:animRot>
                                    <p:animRot by="240000">
                                      <p:cBhvr>
                                        <p:cTn id="15" dur="200" fill="hold">
                                          <p:stCondLst>
                                            <p:cond delay="400"/>
                                          </p:stCondLst>
                                        </p:cTn>
                                        <p:tgtEl>
                                          <p:spTgt spid="26"/>
                                        </p:tgtEl>
                                        <p:attrNameLst>
                                          <p:attrName>r</p:attrName>
                                        </p:attrNameLst>
                                      </p:cBhvr>
                                    </p:animRot>
                                    <p:animRot by="-240000">
                                      <p:cBhvr>
                                        <p:cTn id="16" dur="200" fill="hold">
                                          <p:stCondLst>
                                            <p:cond delay="600"/>
                                          </p:stCondLst>
                                        </p:cTn>
                                        <p:tgtEl>
                                          <p:spTgt spid="26"/>
                                        </p:tgtEl>
                                        <p:attrNameLst>
                                          <p:attrName>r</p:attrName>
                                        </p:attrNameLst>
                                      </p:cBhvr>
                                    </p:animRot>
                                    <p:animRot by="120000">
                                      <p:cBhvr>
                                        <p:cTn id="17" dur="200" fill="hold">
                                          <p:stCondLst>
                                            <p:cond delay="800"/>
                                          </p:stCondLst>
                                        </p:cTn>
                                        <p:tgtEl>
                                          <p:spTgt spid="26"/>
                                        </p:tgtEl>
                                        <p:attrNameLst>
                                          <p:attrName>r</p:attrName>
                                        </p:attrNameLst>
                                      </p:cBhvr>
                                    </p:animRot>
                                  </p:childTnLst>
                                </p:cTn>
                              </p:par>
                              <p:par>
                                <p:cTn id="18" presetID="32" presetClass="emph" presetSubtype="0" repeatCount="indefinite" fill="hold" nodeType="withEffect">
                                  <p:stCondLst>
                                    <p:cond delay="0"/>
                                  </p:stCondLst>
                                  <p:childTnLst>
                                    <p:animRot by="120000">
                                      <p:cBhvr>
                                        <p:cTn id="19" dur="100" fill="hold">
                                          <p:stCondLst>
                                            <p:cond delay="0"/>
                                          </p:stCondLst>
                                        </p:cTn>
                                        <p:tgtEl>
                                          <p:spTgt spid="16"/>
                                        </p:tgtEl>
                                        <p:attrNameLst>
                                          <p:attrName>r</p:attrName>
                                        </p:attrNameLst>
                                      </p:cBhvr>
                                    </p:animRot>
                                    <p:animRot by="-240000">
                                      <p:cBhvr>
                                        <p:cTn id="20" dur="200" fill="hold">
                                          <p:stCondLst>
                                            <p:cond delay="200"/>
                                          </p:stCondLst>
                                        </p:cTn>
                                        <p:tgtEl>
                                          <p:spTgt spid="16"/>
                                        </p:tgtEl>
                                        <p:attrNameLst>
                                          <p:attrName>r</p:attrName>
                                        </p:attrNameLst>
                                      </p:cBhvr>
                                    </p:animRot>
                                    <p:animRot by="240000">
                                      <p:cBhvr>
                                        <p:cTn id="21" dur="200" fill="hold">
                                          <p:stCondLst>
                                            <p:cond delay="400"/>
                                          </p:stCondLst>
                                        </p:cTn>
                                        <p:tgtEl>
                                          <p:spTgt spid="16"/>
                                        </p:tgtEl>
                                        <p:attrNameLst>
                                          <p:attrName>r</p:attrName>
                                        </p:attrNameLst>
                                      </p:cBhvr>
                                    </p:animRot>
                                    <p:animRot by="-240000">
                                      <p:cBhvr>
                                        <p:cTn id="22" dur="200" fill="hold">
                                          <p:stCondLst>
                                            <p:cond delay="600"/>
                                          </p:stCondLst>
                                        </p:cTn>
                                        <p:tgtEl>
                                          <p:spTgt spid="16"/>
                                        </p:tgtEl>
                                        <p:attrNameLst>
                                          <p:attrName>r</p:attrName>
                                        </p:attrNameLst>
                                      </p:cBhvr>
                                    </p:animRot>
                                    <p:animRot by="120000">
                                      <p:cBhvr>
                                        <p:cTn id="23" dur="200" fill="hold">
                                          <p:stCondLst>
                                            <p:cond delay="800"/>
                                          </p:stCondLst>
                                        </p:cTn>
                                        <p:tgtEl>
                                          <p:spTgt spid="16"/>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3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Isosceles Triangle 63"/>
          <p:cNvSpPr/>
          <p:nvPr/>
        </p:nvSpPr>
        <p:spPr>
          <a:xfrm flipV="1">
            <a:off x="0" y="445"/>
            <a:ext cx="1770512" cy="1269607"/>
          </a:xfrm>
          <a:prstGeom prst="triangle">
            <a:avLst>
              <a:gd name="adj" fmla="val 0"/>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70C0"/>
              </a:solidFill>
            </a:endParaRPr>
          </a:p>
        </p:txBody>
      </p:sp>
      <p:sp>
        <p:nvSpPr>
          <p:cNvPr id="65" name="Isosceles Triangle 64"/>
          <p:cNvSpPr/>
          <p:nvPr/>
        </p:nvSpPr>
        <p:spPr>
          <a:xfrm flipH="1">
            <a:off x="10514720" y="5649643"/>
            <a:ext cx="1679546" cy="1207910"/>
          </a:xfrm>
          <a:prstGeom prst="triangle">
            <a:avLst>
              <a:gd name="adj" fmla="val 0"/>
            </a:avLst>
          </a:prstGeom>
          <a:solidFill>
            <a:srgbClr val="0070C0"/>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70C0"/>
              </a:solidFill>
            </a:endParaRPr>
          </a:p>
        </p:txBody>
      </p:sp>
      <p:sp>
        <p:nvSpPr>
          <p:cNvPr id="66" name="Freeform 5" descr="&lt;LOGICA_QUOTE_LEFT&gt;">
            <a:extLst>
              <a:ext uri="{FF2B5EF4-FFF2-40B4-BE49-F238E27FC236}">
                <a16:creationId xmlns:a16="http://schemas.microsoft.com/office/drawing/2014/main" id="{DCE61673-5A5E-48D2-80B9-CD45FB86FD18}"/>
              </a:ext>
            </a:extLst>
          </p:cNvPr>
          <p:cNvSpPr>
            <a:spLocks/>
          </p:cNvSpPr>
          <p:nvPr/>
        </p:nvSpPr>
        <p:spPr bwMode="gray">
          <a:xfrm>
            <a:off x="1967253" y="4077072"/>
            <a:ext cx="527553" cy="15048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a:headEnd/>
            <a:tailEnd/>
          </a:ln>
        </p:spPr>
        <p:style>
          <a:lnRef idx="1">
            <a:schemeClr val="accent3"/>
          </a:lnRef>
          <a:fillRef idx="3">
            <a:schemeClr val="accent3"/>
          </a:fillRef>
          <a:effectRef idx="2">
            <a:schemeClr val="accent3"/>
          </a:effectRef>
          <a:fontRef idx="minor">
            <a:schemeClr val="lt1"/>
          </a:fontRef>
        </p:style>
        <p:txBody>
          <a:bodyPr vert="horz" wrap="square" lIns="91419" tIns="45709" rIns="91419" bIns="45709" numCol="1" anchor="t" anchorCtr="0" compatLnSpc="1">
            <a:prstTxWarp prst="textNoShape">
              <a:avLst/>
            </a:prstTxWarp>
          </a:bodyPr>
          <a:lstStyle/>
          <a:p>
            <a:endParaRPr lang="en-GB" dirty="0"/>
          </a:p>
        </p:txBody>
      </p:sp>
      <p:sp>
        <p:nvSpPr>
          <p:cNvPr id="67" name="Freeform 5" descr="&lt;LOGICA_QUOTE_LEFT&gt;">
            <a:extLst>
              <a:ext uri="{FF2B5EF4-FFF2-40B4-BE49-F238E27FC236}">
                <a16:creationId xmlns:a16="http://schemas.microsoft.com/office/drawing/2014/main" id="{594CFC3C-519A-417C-B008-AD7BED677129}"/>
              </a:ext>
            </a:extLst>
          </p:cNvPr>
          <p:cNvSpPr>
            <a:spLocks/>
          </p:cNvSpPr>
          <p:nvPr/>
        </p:nvSpPr>
        <p:spPr bwMode="gray">
          <a:xfrm rot="10800000">
            <a:off x="9047534" y="1556792"/>
            <a:ext cx="527553" cy="15048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00B050"/>
          </a:solidFill>
          <a:ln>
            <a:headEnd/>
            <a:tailEnd/>
          </a:ln>
        </p:spPr>
        <p:style>
          <a:lnRef idx="1">
            <a:schemeClr val="accent3"/>
          </a:lnRef>
          <a:fillRef idx="3">
            <a:schemeClr val="accent3"/>
          </a:fillRef>
          <a:effectRef idx="2">
            <a:schemeClr val="accent3"/>
          </a:effectRef>
          <a:fontRef idx="minor">
            <a:schemeClr val="lt1"/>
          </a:fontRef>
        </p:style>
        <p:txBody>
          <a:bodyPr vert="horz" wrap="square" lIns="91419" tIns="45709" rIns="91419" bIns="45709" numCol="1" anchor="t" anchorCtr="0" compatLnSpc="1">
            <a:prstTxWarp prst="textNoShape">
              <a:avLst/>
            </a:prstTxWarp>
          </a:bodyPr>
          <a:lstStyle/>
          <a:p>
            <a:endParaRPr lang="en-GB" dirty="0"/>
          </a:p>
        </p:txBody>
      </p:sp>
      <p:sp>
        <p:nvSpPr>
          <p:cNvPr id="68" name="ZoneTexte 67">
            <a:extLst>
              <a:ext uri="{FF2B5EF4-FFF2-40B4-BE49-F238E27FC236}">
                <a16:creationId xmlns:a16="http://schemas.microsoft.com/office/drawing/2014/main" id="{BF4481DC-F06B-4BE5-AFC9-B2F5A254DEB5}"/>
              </a:ext>
            </a:extLst>
          </p:cNvPr>
          <p:cNvSpPr txBox="1"/>
          <p:nvPr/>
        </p:nvSpPr>
        <p:spPr>
          <a:xfrm>
            <a:off x="3934966" y="311948"/>
            <a:ext cx="4320480" cy="923330"/>
          </a:xfrm>
          <a:prstGeom prst="rect">
            <a:avLst/>
          </a:prstGeom>
          <a:noFill/>
        </p:spPr>
        <p:txBody>
          <a:bodyPr wrap="square" rtlCol="0">
            <a:spAutoFit/>
          </a:bodyPr>
          <a:lstStyle/>
          <a:p>
            <a:pPr algn="ctr"/>
            <a:r>
              <a:rPr lang="fr-FR" sz="5400" b="1" spc="300" dirty="0">
                <a:latin typeface="Adobe Caslon Pro Bold" panose="0205070206050A020403" pitchFamily="18" charset="0"/>
                <a:cs typeface="Aharoni" panose="02010803020104030203" pitchFamily="2" charset="-79"/>
              </a:rPr>
              <a:t>Questions :</a:t>
            </a:r>
            <a:r>
              <a:rPr lang="fr-FR" sz="5400" b="1" i="1" spc="300" dirty="0">
                <a:latin typeface="Adobe Caslon Pro Bold" panose="0205070206050A020403" pitchFamily="18" charset="0"/>
                <a:cs typeface="Aharoni" panose="02010803020104030203" pitchFamily="2" charset="-79"/>
              </a:rPr>
              <a:t> </a:t>
            </a:r>
          </a:p>
        </p:txBody>
      </p:sp>
      <p:sp>
        <p:nvSpPr>
          <p:cNvPr id="72" name="Rectangle : avec coins supérieurs arrondis 4">
            <a:extLst>
              <a:ext uri="{FF2B5EF4-FFF2-40B4-BE49-F238E27FC236}">
                <a16:creationId xmlns:a16="http://schemas.microsoft.com/office/drawing/2014/main" id="{E819093A-E5A5-4865-B89F-C7911AB63D0A}"/>
              </a:ext>
            </a:extLst>
          </p:cNvPr>
          <p:cNvSpPr txBox="1"/>
          <p:nvPr/>
        </p:nvSpPr>
        <p:spPr>
          <a:xfrm>
            <a:off x="3286894" y="2136774"/>
            <a:ext cx="7018393" cy="31644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fr-FR" sz="4000" b="1" kern="1200" cap="none" spc="0" dirty="0">
                <a:ln w="12700">
                  <a:prstDash val="solid"/>
                </a:ln>
                <a:effectLst>
                  <a:outerShdw blurRad="41275" dist="20320" dir="1800000" algn="tl" rotWithShape="0">
                    <a:srgbClr val="000000">
                      <a:alpha val="40000"/>
                    </a:srgbClr>
                  </a:outerShdw>
                </a:effectLst>
              </a:rPr>
              <a:t> Pourquoi ce choix? </a:t>
            </a:r>
          </a:p>
          <a:p>
            <a:pPr marL="171450" lvl="1" indent="-171450" algn="l" defTabSz="800100">
              <a:lnSpc>
                <a:spcPct val="90000"/>
              </a:lnSpc>
              <a:spcBef>
                <a:spcPct val="0"/>
              </a:spcBef>
              <a:spcAft>
                <a:spcPct val="15000"/>
              </a:spcAft>
              <a:buChar char="•"/>
            </a:pPr>
            <a:endParaRPr lang="fr-FR" sz="4000" b="1" kern="1200" cap="none" spc="0" dirty="0">
              <a:ln w="12700">
                <a:prstDash val="solid"/>
              </a:ln>
              <a:effectLst>
                <a:outerShdw blurRad="41275" dist="20320" dir="1800000" algn="tl" rotWithShape="0">
                  <a:srgbClr val="000000">
                    <a:alpha val="40000"/>
                  </a:srgbClr>
                </a:outerShdw>
              </a:effectLst>
            </a:endParaRPr>
          </a:p>
          <a:p>
            <a:pPr marL="171450" lvl="1" indent="-171450" algn="l" defTabSz="800100">
              <a:lnSpc>
                <a:spcPct val="90000"/>
              </a:lnSpc>
              <a:spcBef>
                <a:spcPct val="0"/>
              </a:spcBef>
              <a:spcAft>
                <a:spcPct val="15000"/>
              </a:spcAft>
              <a:buChar char="•"/>
            </a:pPr>
            <a:endParaRPr lang="fr-FR" sz="4000" b="1" kern="1200" cap="none" spc="0" dirty="0">
              <a:ln w="12700">
                <a:prstDash val="solid"/>
              </a:ln>
              <a:effectLst>
                <a:outerShdw blurRad="41275" dist="20320" dir="1800000" algn="tl" rotWithShape="0">
                  <a:srgbClr val="000000">
                    <a:alpha val="40000"/>
                  </a:srgbClr>
                </a:outerShdw>
              </a:effectLst>
            </a:endParaRPr>
          </a:p>
          <a:p>
            <a:pPr marL="171450" lvl="1" indent="-171450" algn="l" defTabSz="800100">
              <a:lnSpc>
                <a:spcPct val="90000"/>
              </a:lnSpc>
              <a:spcBef>
                <a:spcPct val="0"/>
              </a:spcBef>
              <a:spcAft>
                <a:spcPct val="15000"/>
              </a:spcAft>
              <a:buChar char="•"/>
            </a:pPr>
            <a:r>
              <a:rPr lang="fr-FR" sz="4000" b="1" dirty="0">
                <a:ln w="12700">
                  <a:prstDash val="solid"/>
                </a:ln>
                <a:effectLst>
                  <a:outerShdw blurRad="41275" dist="20320" dir="1800000" algn="tl" rotWithShape="0">
                    <a:srgbClr val="000000">
                      <a:alpha val="40000"/>
                    </a:srgbClr>
                  </a:outerShdw>
                </a:effectLst>
              </a:rPr>
              <a:t> L’objectif de ce travail</a:t>
            </a:r>
            <a:r>
              <a:rPr lang="fr-FR" sz="4000" b="1" kern="1200" cap="none" spc="0" dirty="0">
                <a:ln w="12700">
                  <a:prstDash val="solid"/>
                </a:ln>
                <a:effectLst>
                  <a:outerShdw blurRad="41275" dist="20320" dir="1800000" algn="tl" rotWithShape="0">
                    <a:srgbClr val="000000">
                      <a:alpha val="40000"/>
                    </a:srgbClr>
                  </a:outerShdw>
                </a:effectLst>
              </a:rPr>
              <a:t>?</a:t>
            </a:r>
            <a:endParaRPr lang="fr-FR" sz="3200" b="1" kern="1200" cap="none" spc="0" dirty="0">
              <a:ln w="12700">
                <a:prstDash val="solid"/>
              </a:ln>
              <a:effectLst>
                <a:outerShdw blurRad="41275" dist="20320" dir="1800000" algn="tl" rotWithShape="0">
                  <a:srgbClr val="000000">
                    <a:alpha val="40000"/>
                  </a:srgbClr>
                </a:outerShdw>
              </a:effectLst>
            </a:endParaRPr>
          </a:p>
        </p:txBody>
      </p:sp>
      <p:pic>
        <p:nvPicPr>
          <p:cNvPr id="73" name="Picture 2" descr="Image associée">
            <a:extLst>
              <a:ext uri="{FF2B5EF4-FFF2-40B4-BE49-F238E27FC236}">
                <a16:creationId xmlns:a16="http://schemas.microsoft.com/office/drawing/2014/main" id="{C0B748B3-AC78-4E86-A25C-B42A202AF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90" y="1466823"/>
            <a:ext cx="1619672" cy="16196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4" name="Donut 24">
            <a:extLst>
              <a:ext uri="{FF2B5EF4-FFF2-40B4-BE49-F238E27FC236}">
                <a16:creationId xmlns:a16="http://schemas.microsoft.com/office/drawing/2014/main" id="{B8022906-1C64-42FF-B7B6-F606477F427C}"/>
              </a:ext>
            </a:extLst>
          </p:cNvPr>
          <p:cNvSpPr/>
          <p:nvPr/>
        </p:nvSpPr>
        <p:spPr>
          <a:xfrm>
            <a:off x="8955962" y="3985097"/>
            <a:ext cx="1238250" cy="1207909"/>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124508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iterate type="lt">
                                    <p:tmPct val="0"/>
                                  </p:iterate>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34" presetClass="emph" presetSubtype="0" fill="hold" grpId="0" nodeType="with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68"/>
                                        </p:tgtEl>
                                        <p:attrNameLst>
                                          <p:attrName>ppt_x</p:attrName>
                                          <p:attrName>ppt_y</p:attrName>
                                        </p:attrNameLst>
                                      </p:cBhvr>
                                    </p:animMotion>
                                    <p:animRot by="1500000">
                                      <p:cBhvr>
                                        <p:cTn id="12" dur="125" fill="hold">
                                          <p:stCondLst>
                                            <p:cond delay="0"/>
                                          </p:stCondLst>
                                        </p:cTn>
                                        <p:tgtEl>
                                          <p:spTgt spid="68"/>
                                        </p:tgtEl>
                                        <p:attrNameLst>
                                          <p:attrName>r</p:attrName>
                                        </p:attrNameLst>
                                      </p:cBhvr>
                                    </p:animRot>
                                    <p:animRot by="-1500000">
                                      <p:cBhvr>
                                        <p:cTn id="13" dur="125" fill="hold">
                                          <p:stCondLst>
                                            <p:cond delay="125"/>
                                          </p:stCondLst>
                                        </p:cTn>
                                        <p:tgtEl>
                                          <p:spTgt spid="68"/>
                                        </p:tgtEl>
                                        <p:attrNameLst>
                                          <p:attrName>r</p:attrName>
                                        </p:attrNameLst>
                                      </p:cBhvr>
                                    </p:animRot>
                                    <p:animRot by="-1500000">
                                      <p:cBhvr>
                                        <p:cTn id="14" dur="125" fill="hold">
                                          <p:stCondLst>
                                            <p:cond delay="250"/>
                                          </p:stCondLst>
                                        </p:cTn>
                                        <p:tgtEl>
                                          <p:spTgt spid="68"/>
                                        </p:tgtEl>
                                        <p:attrNameLst>
                                          <p:attrName>r</p:attrName>
                                        </p:attrNameLst>
                                      </p:cBhvr>
                                    </p:animRot>
                                    <p:animRot by="1500000">
                                      <p:cBhvr>
                                        <p:cTn id="15" dur="125" fill="hold">
                                          <p:stCondLst>
                                            <p:cond delay="375"/>
                                          </p:stCondLst>
                                        </p:cTn>
                                        <p:tgtEl>
                                          <p:spTgt spid="68"/>
                                        </p:tgtEl>
                                        <p:attrNameLst>
                                          <p:attrName>r</p:attrName>
                                        </p:attrNameLst>
                                      </p:cBhvr>
                                    </p:animRot>
                                  </p:childTnLst>
                                </p:cTn>
                              </p:par>
                              <p:par>
                                <p:cTn id="16" presetID="2" presetClass="entr" presetSubtype="4"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500" fill="hold"/>
                                        <p:tgtEl>
                                          <p:spTgt spid="67"/>
                                        </p:tgtEl>
                                        <p:attrNameLst>
                                          <p:attrName>ppt_x</p:attrName>
                                        </p:attrNameLst>
                                      </p:cBhvr>
                                      <p:tavLst>
                                        <p:tav tm="0">
                                          <p:val>
                                            <p:strVal val="#ppt_x"/>
                                          </p:val>
                                        </p:tav>
                                        <p:tav tm="100000">
                                          <p:val>
                                            <p:strVal val="#ppt_x"/>
                                          </p:val>
                                        </p:tav>
                                      </p:tavLst>
                                    </p:anim>
                                    <p:anim calcmode="lin" valueType="num">
                                      <p:cBhvr additive="base">
                                        <p:cTn id="19" dur="500" fill="hold"/>
                                        <p:tgtEl>
                                          <p:spTgt spid="6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additive="base">
                                        <p:cTn id="22" dur="500" fill="hold"/>
                                        <p:tgtEl>
                                          <p:spTgt spid="66"/>
                                        </p:tgtEl>
                                        <p:attrNameLst>
                                          <p:attrName>ppt_x</p:attrName>
                                        </p:attrNameLst>
                                      </p:cBhvr>
                                      <p:tavLst>
                                        <p:tav tm="0">
                                          <p:val>
                                            <p:strVal val="#ppt_x"/>
                                          </p:val>
                                        </p:tav>
                                        <p:tav tm="100000">
                                          <p:val>
                                            <p:strVal val="#ppt_x"/>
                                          </p:val>
                                        </p:tav>
                                      </p:tavLst>
                                    </p:anim>
                                    <p:anim calcmode="lin" valueType="num">
                                      <p:cBhvr additive="base">
                                        <p:cTn id="23" dur="500" fill="hold"/>
                                        <p:tgtEl>
                                          <p:spTgt spid="6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additive="base">
                                        <p:cTn id="26" dur="500" fill="hold"/>
                                        <p:tgtEl>
                                          <p:spTgt spid="72"/>
                                        </p:tgtEl>
                                        <p:attrNameLst>
                                          <p:attrName>ppt_x</p:attrName>
                                        </p:attrNameLst>
                                      </p:cBhvr>
                                      <p:tavLst>
                                        <p:tav tm="0">
                                          <p:val>
                                            <p:strVal val="#ppt_x"/>
                                          </p:val>
                                        </p:tav>
                                        <p:tav tm="100000">
                                          <p:val>
                                            <p:strVal val="#ppt_x"/>
                                          </p:val>
                                        </p:tav>
                                      </p:tavLst>
                                    </p:anim>
                                    <p:anim calcmode="lin" valueType="num">
                                      <p:cBhvr additive="base">
                                        <p:cTn id="27" dur="500" fill="hold"/>
                                        <p:tgtEl>
                                          <p:spTgt spid="72"/>
                                        </p:tgtEl>
                                        <p:attrNameLst>
                                          <p:attrName>ppt_y</p:attrName>
                                        </p:attrNameLst>
                                      </p:cBhvr>
                                      <p:tavLst>
                                        <p:tav tm="0">
                                          <p:val>
                                            <p:strVal val="1+#ppt_h/2"/>
                                          </p:val>
                                        </p:tav>
                                        <p:tav tm="100000">
                                          <p:val>
                                            <p:strVal val="#ppt_y"/>
                                          </p:val>
                                        </p:tav>
                                      </p:tavLst>
                                    </p:anim>
                                  </p:childTnLst>
                                </p:cTn>
                              </p:par>
                            </p:childTnLst>
                          </p:cTn>
                        </p:par>
                        <p:par>
                          <p:cTn id="28" fill="hold">
                            <p:stCondLst>
                              <p:cond delay="950"/>
                            </p:stCondLst>
                            <p:childTnLst>
                              <p:par>
                                <p:cTn id="29" presetID="42" presetClass="entr" presetSubtype="0"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anim calcmode="lin" valueType="num">
                                      <p:cBhvr>
                                        <p:cTn id="32" dur="500" fill="hold"/>
                                        <p:tgtEl>
                                          <p:spTgt spid="73"/>
                                        </p:tgtEl>
                                        <p:attrNameLst>
                                          <p:attrName>ppt_x</p:attrName>
                                        </p:attrNameLst>
                                      </p:cBhvr>
                                      <p:tavLst>
                                        <p:tav tm="0">
                                          <p:val>
                                            <p:strVal val="#ppt_x"/>
                                          </p:val>
                                        </p:tav>
                                        <p:tav tm="100000">
                                          <p:val>
                                            <p:strVal val="#ppt_x"/>
                                          </p:val>
                                        </p:tav>
                                      </p:tavLst>
                                    </p:anim>
                                    <p:anim calcmode="lin" valueType="num">
                                      <p:cBhvr>
                                        <p:cTn id="33" dur="500" fill="hold"/>
                                        <p:tgtEl>
                                          <p:spTgt spid="7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anim calcmode="lin" valueType="num">
                                      <p:cBhvr>
                                        <p:cTn id="37" dur="500" fill="hold"/>
                                        <p:tgtEl>
                                          <p:spTgt spid="74"/>
                                        </p:tgtEl>
                                        <p:attrNameLst>
                                          <p:attrName>ppt_x</p:attrName>
                                        </p:attrNameLst>
                                      </p:cBhvr>
                                      <p:tavLst>
                                        <p:tav tm="0">
                                          <p:val>
                                            <p:strVal val="#ppt_x"/>
                                          </p:val>
                                        </p:tav>
                                        <p:tav tm="100000">
                                          <p:val>
                                            <p:strVal val="#ppt_x"/>
                                          </p:val>
                                        </p:tav>
                                      </p:tavLst>
                                    </p:anim>
                                    <p:anim calcmode="lin" valueType="num">
                                      <p:cBhvr>
                                        <p:cTn id="38" dur="5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p:bldP spid="68" grpId="1"/>
      <p:bldP spid="72" grpId="0"/>
      <p:bldP spid="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3243713" y="174060"/>
            <a:ext cx="2273961"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CADRAGE DU </a:t>
            </a:r>
          </a:p>
          <a:p>
            <a:r>
              <a:rPr lang="fr-FR" dirty="0"/>
              <a:t>PROJET</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2" name="Group 30">
            <a:extLst>
              <a:ext uri="{FF2B5EF4-FFF2-40B4-BE49-F238E27FC236}">
                <a16:creationId xmlns:a16="http://schemas.microsoft.com/office/drawing/2014/main" id="{C4CA5ADF-6620-404E-8AF4-90EB1379199F}"/>
              </a:ext>
            </a:extLst>
          </p:cNvPr>
          <p:cNvGrpSpPr/>
          <p:nvPr/>
        </p:nvGrpSpPr>
        <p:grpSpPr>
          <a:xfrm>
            <a:off x="2919085" y="233277"/>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2987048" y="663342"/>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76" name="Groupe 68">
            <a:extLst>
              <a:ext uri="{FF2B5EF4-FFF2-40B4-BE49-F238E27FC236}">
                <a16:creationId xmlns:a16="http://schemas.microsoft.com/office/drawing/2014/main" id="{D2F83585-DC9C-44A3-B0DF-B5F3DAB4D9A5}"/>
              </a:ext>
            </a:extLst>
          </p:cNvPr>
          <p:cNvGrpSpPr/>
          <p:nvPr/>
        </p:nvGrpSpPr>
        <p:grpSpPr>
          <a:xfrm>
            <a:off x="308728" y="1000108"/>
            <a:ext cx="3408848" cy="2921956"/>
            <a:chOff x="8429355" y="805218"/>
            <a:chExt cx="3409292" cy="2921956"/>
          </a:xfrm>
        </p:grpSpPr>
        <p:sp>
          <p:nvSpPr>
            <p:cNvPr id="31" name="Rectangle 30">
              <a:extLst>
                <a:ext uri="{FF2B5EF4-FFF2-40B4-BE49-F238E27FC236}">
                  <a16:creationId xmlns:a16="http://schemas.microsoft.com/office/drawing/2014/main" id="{898B2BB3-89C0-438D-92EA-EBEFDAF3BB5F}"/>
                </a:ext>
              </a:extLst>
            </p:cNvPr>
            <p:cNvSpPr/>
            <p:nvPr/>
          </p:nvSpPr>
          <p:spPr>
            <a:xfrm>
              <a:off x="9365593" y="805218"/>
              <a:ext cx="1626542" cy="508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ERCA</a:t>
              </a:r>
              <a:endParaRPr lang="en-US" b="1" dirty="0"/>
            </a:p>
          </p:txBody>
        </p:sp>
        <p:sp>
          <p:nvSpPr>
            <p:cNvPr id="27" name="Rectangle 26">
              <a:extLst>
                <a:ext uri="{FF2B5EF4-FFF2-40B4-BE49-F238E27FC236}">
                  <a16:creationId xmlns:a16="http://schemas.microsoft.com/office/drawing/2014/main" id="{680603C9-DA06-4ECE-AEFB-1BD63A51B907}"/>
                </a:ext>
              </a:extLst>
            </p:cNvPr>
            <p:cNvSpPr/>
            <p:nvPr/>
          </p:nvSpPr>
          <p:spPr>
            <a:xfrm>
              <a:off x="8429355" y="1281466"/>
              <a:ext cx="3409292" cy="244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F4348D6-F046-40CA-B899-FC2C7D7A3432}"/>
              </a:ext>
            </a:extLst>
          </p:cNvPr>
          <p:cNvSpPr/>
          <p:nvPr/>
        </p:nvSpPr>
        <p:spPr>
          <a:xfrm>
            <a:off x="449367" y="1628918"/>
            <a:ext cx="1510477" cy="10108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TRS</a:t>
            </a:r>
          </a:p>
          <a:p>
            <a:pPr algn="ctr"/>
            <a:r>
              <a:rPr lang="fr-FR" sz="2000" dirty="0">
                <a:solidFill>
                  <a:schemeClr val="tx1"/>
                </a:solidFill>
              </a:rPr>
              <a:t>66 % </a:t>
            </a:r>
            <a:endParaRPr lang="en-US" sz="2000" dirty="0">
              <a:solidFill>
                <a:schemeClr val="tx1"/>
              </a:solidFill>
            </a:endParaRPr>
          </a:p>
        </p:txBody>
      </p:sp>
      <p:sp>
        <p:nvSpPr>
          <p:cNvPr id="367" name="Rectangle 366">
            <a:extLst>
              <a:ext uri="{FF2B5EF4-FFF2-40B4-BE49-F238E27FC236}">
                <a16:creationId xmlns:a16="http://schemas.microsoft.com/office/drawing/2014/main" id="{D79FFF2A-8079-4750-B426-1C4810B62BE2}"/>
              </a:ext>
            </a:extLst>
          </p:cNvPr>
          <p:cNvSpPr/>
          <p:nvPr/>
        </p:nvSpPr>
        <p:spPr>
          <a:xfrm>
            <a:off x="457127" y="2708920"/>
            <a:ext cx="1510477" cy="1099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700" b="1" dirty="0">
                <a:solidFill>
                  <a:schemeClr val="tx1"/>
                </a:solidFill>
              </a:rPr>
              <a:t>Pertes d’organisation </a:t>
            </a:r>
            <a:r>
              <a:rPr lang="fr-FR" sz="2000" dirty="0">
                <a:solidFill>
                  <a:schemeClr val="tx1"/>
                </a:solidFill>
              </a:rPr>
              <a:t>4,48 % </a:t>
            </a:r>
            <a:endParaRPr lang="en-US" sz="2000" dirty="0">
              <a:solidFill>
                <a:schemeClr val="tx1"/>
              </a:solidFill>
            </a:endParaRPr>
          </a:p>
        </p:txBody>
      </p:sp>
      <p:sp>
        <p:nvSpPr>
          <p:cNvPr id="368" name="Rectangle 367">
            <a:extLst>
              <a:ext uri="{FF2B5EF4-FFF2-40B4-BE49-F238E27FC236}">
                <a16:creationId xmlns:a16="http://schemas.microsoft.com/office/drawing/2014/main" id="{AFC4D1E9-F4ED-4855-86F2-8AAB1E3F5754}"/>
              </a:ext>
            </a:extLst>
          </p:cNvPr>
          <p:cNvSpPr/>
          <p:nvPr/>
        </p:nvSpPr>
        <p:spPr>
          <a:xfrm>
            <a:off x="2062758" y="1628800"/>
            <a:ext cx="1589402" cy="10108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rgbClr val="FF0000"/>
                </a:solidFill>
              </a:rPr>
              <a:t>Pannes </a:t>
            </a:r>
          </a:p>
          <a:p>
            <a:pPr algn="ctr"/>
            <a:r>
              <a:rPr lang="fr-FR" b="1" dirty="0">
                <a:solidFill>
                  <a:srgbClr val="FF0000"/>
                </a:solidFill>
              </a:rPr>
              <a:t> 19,65 %</a:t>
            </a:r>
            <a:endParaRPr lang="fr-FR" sz="1600" b="1" dirty="0">
              <a:solidFill>
                <a:srgbClr val="FF0000"/>
              </a:solidFill>
            </a:endParaRPr>
          </a:p>
        </p:txBody>
      </p:sp>
      <p:sp>
        <p:nvSpPr>
          <p:cNvPr id="369" name="Rectangle 368">
            <a:extLst>
              <a:ext uri="{FF2B5EF4-FFF2-40B4-BE49-F238E27FC236}">
                <a16:creationId xmlns:a16="http://schemas.microsoft.com/office/drawing/2014/main" id="{CAA028B6-57AE-4295-9A20-5F54397327D2}"/>
              </a:ext>
            </a:extLst>
          </p:cNvPr>
          <p:cNvSpPr/>
          <p:nvPr/>
        </p:nvSpPr>
        <p:spPr>
          <a:xfrm>
            <a:off x="2059218" y="2706142"/>
            <a:ext cx="1607095" cy="10997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Changement de série</a:t>
            </a:r>
          </a:p>
          <a:p>
            <a:pPr algn="ctr"/>
            <a:r>
              <a:rPr lang="fr-FR" sz="2000" dirty="0">
                <a:solidFill>
                  <a:schemeClr val="tx1"/>
                </a:solidFill>
              </a:rPr>
              <a:t>3,25 %</a:t>
            </a:r>
            <a:endParaRPr lang="en-US" sz="2000" dirty="0">
              <a:solidFill>
                <a:schemeClr val="tx1"/>
              </a:solidFill>
            </a:endParaRPr>
          </a:p>
        </p:txBody>
      </p:sp>
      <p:sp>
        <p:nvSpPr>
          <p:cNvPr id="370" name="Rectangle 369">
            <a:extLst>
              <a:ext uri="{FF2B5EF4-FFF2-40B4-BE49-F238E27FC236}">
                <a16:creationId xmlns:a16="http://schemas.microsoft.com/office/drawing/2014/main" id="{F5BDF3B0-72A6-4842-A6B4-F915A9203A6F}"/>
              </a:ext>
            </a:extLst>
          </p:cNvPr>
          <p:cNvSpPr/>
          <p:nvPr/>
        </p:nvSpPr>
        <p:spPr>
          <a:xfrm>
            <a:off x="2065522" y="1624151"/>
            <a:ext cx="1589402" cy="1030058"/>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9" name="Flèche : gauche 360">
            <a:extLst>
              <a:ext uri="{FF2B5EF4-FFF2-40B4-BE49-F238E27FC236}">
                <a16:creationId xmlns:a16="http://schemas.microsoft.com/office/drawing/2014/main" id="{027D9399-D147-4053-8C9F-E2A10CAE2104}"/>
              </a:ext>
            </a:extLst>
          </p:cNvPr>
          <p:cNvSpPr/>
          <p:nvPr/>
        </p:nvSpPr>
        <p:spPr>
          <a:xfrm flipH="1">
            <a:off x="3809190" y="2500306"/>
            <a:ext cx="571504" cy="524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3" name="Flèche droite 342"/>
          <p:cNvSpPr/>
          <p:nvPr/>
        </p:nvSpPr>
        <p:spPr>
          <a:xfrm>
            <a:off x="4523570" y="2357430"/>
            <a:ext cx="4429156" cy="857256"/>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                                           </a:t>
            </a:r>
          </a:p>
        </p:txBody>
      </p:sp>
      <p:sp>
        <p:nvSpPr>
          <p:cNvPr id="344" name="Rectangle 343"/>
          <p:cNvSpPr/>
          <p:nvPr/>
        </p:nvSpPr>
        <p:spPr>
          <a:xfrm>
            <a:off x="4523570" y="2571744"/>
            <a:ext cx="1143008" cy="42862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19,65%</a:t>
            </a:r>
          </a:p>
        </p:txBody>
      </p:sp>
      <p:sp>
        <p:nvSpPr>
          <p:cNvPr id="345" name="Rectangle 344"/>
          <p:cNvSpPr/>
          <p:nvPr/>
        </p:nvSpPr>
        <p:spPr>
          <a:xfrm>
            <a:off x="5666578" y="2571744"/>
            <a:ext cx="642942" cy="428628"/>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3,52%</a:t>
            </a:r>
          </a:p>
        </p:txBody>
      </p:sp>
      <p:sp>
        <p:nvSpPr>
          <p:cNvPr id="346" name="ZoneTexte 345"/>
          <p:cNvSpPr txBox="1"/>
          <p:nvPr/>
        </p:nvSpPr>
        <p:spPr>
          <a:xfrm>
            <a:off x="5808043" y="1031290"/>
            <a:ext cx="2112501" cy="584775"/>
          </a:xfrm>
          <a:prstGeom prst="rect">
            <a:avLst/>
          </a:prstGeom>
          <a:noFill/>
        </p:spPr>
        <p:txBody>
          <a:bodyPr wrap="none" rtlCol="0">
            <a:spAutoFit/>
          </a:bodyPr>
          <a:lstStyle/>
          <a:p>
            <a:r>
              <a:rPr lang="fr-FR" sz="3200" b="1" u="sng" spc="300" dirty="0">
                <a:latin typeface="Arial Black" panose="020B0A04020102020204" pitchFamily="34" charset="0"/>
              </a:rPr>
              <a:t>Panne :</a:t>
            </a:r>
          </a:p>
        </p:txBody>
      </p:sp>
      <p:sp>
        <p:nvSpPr>
          <p:cNvPr id="348" name="Accolade ouvrante 347"/>
          <p:cNvSpPr/>
          <p:nvPr/>
        </p:nvSpPr>
        <p:spPr>
          <a:xfrm rot="16200000">
            <a:off x="4987917" y="2607463"/>
            <a:ext cx="214314" cy="1143008"/>
          </a:xfrm>
          <a:prstGeom prst="leftBrace">
            <a:avLst>
              <a:gd name="adj1" fmla="val 46259"/>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349" name="Accolade ouvrante 348"/>
          <p:cNvSpPr/>
          <p:nvPr/>
        </p:nvSpPr>
        <p:spPr>
          <a:xfrm rot="16200000">
            <a:off x="7273933" y="2178835"/>
            <a:ext cx="214314" cy="2143140"/>
          </a:xfrm>
          <a:prstGeom prst="leftBrace">
            <a:avLst>
              <a:gd name="adj1" fmla="val 46259"/>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351" name="ZoneTexte 350"/>
          <p:cNvSpPr txBox="1"/>
          <p:nvPr/>
        </p:nvSpPr>
        <p:spPr>
          <a:xfrm>
            <a:off x="3358903" y="3429000"/>
            <a:ext cx="3568580" cy="923330"/>
          </a:xfrm>
          <a:prstGeom prst="rect">
            <a:avLst/>
          </a:prstGeom>
          <a:noFill/>
        </p:spPr>
        <p:txBody>
          <a:bodyPr wrap="square" rtlCol="0">
            <a:spAutoFit/>
          </a:bodyPr>
          <a:lstStyle/>
          <a:p>
            <a:pPr algn="ctr"/>
            <a:r>
              <a:rPr lang="fr-FR" b="1" dirty="0"/>
              <a:t>Temps d’attente </a:t>
            </a:r>
          </a:p>
          <a:p>
            <a:pPr algn="ctr"/>
            <a:r>
              <a:rPr lang="fr-FR" b="1" dirty="0"/>
              <a:t>jusqu’à l’arrivée </a:t>
            </a:r>
          </a:p>
          <a:p>
            <a:pPr algn="ctr"/>
            <a:r>
              <a:rPr lang="fr-FR" b="1" dirty="0"/>
              <a:t>du maintenancien</a:t>
            </a:r>
          </a:p>
        </p:txBody>
      </p:sp>
      <p:sp>
        <p:nvSpPr>
          <p:cNvPr id="352" name="Accolade ouvrante 351"/>
          <p:cNvSpPr/>
          <p:nvPr/>
        </p:nvSpPr>
        <p:spPr>
          <a:xfrm rot="5400000">
            <a:off x="5880892" y="2071678"/>
            <a:ext cx="214314" cy="642942"/>
          </a:xfrm>
          <a:prstGeom prst="leftBrace">
            <a:avLst>
              <a:gd name="adj1" fmla="val 56250"/>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353" name="ZoneTexte 352"/>
          <p:cNvSpPr txBox="1"/>
          <p:nvPr/>
        </p:nvSpPr>
        <p:spPr>
          <a:xfrm>
            <a:off x="5113417" y="1571612"/>
            <a:ext cx="1602170" cy="646331"/>
          </a:xfrm>
          <a:prstGeom prst="rect">
            <a:avLst/>
          </a:prstGeom>
          <a:noFill/>
        </p:spPr>
        <p:txBody>
          <a:bodyPr wrap="none" rtlCol="0">
            <a:spAutoFit/>
          </a:bodyPr>
          <a:lstStyle/>
          <a:p>
            <a:pPr algn="ctr"/>
            <a:r>
              <a:rPr lang="fr-FR" b="1" dirty="0"/>
              <a:t>Passation</a:t>
            </a:r>
          </a:p>
          <a:p>
            <a:pPr algn="ctr"/>
            <a:r>
              <a:rPr lang="fr-FR" b="1" dirty="0"/>
              <a:t> des consignes </a:t>
            </a:r>
          </a:p>
        </p:txBody>
      </p:sp>
      <p:sp>
        <p:nvSpPr>
          <p:cNvPr id="354" name="ZoneTexte 353"/>
          <p:cNvSpPr txBox="1"/>
          <p:nvPr/>
        </p:nvSpPr>
        <p:spPr>
          <a:xfrm>
            <a:off x="6385897" y="3500438"/>
            <a:ext cx="2013565" cy="646331"/>
          </a:xfrm>
          <a:prstGeom prst="rect">
            <a:avLst/>
          </a:prstGeom>
          <a:noFill/>
        </p:spPr>
        <p:txBody>
          <a:bodyPr wrap="none" rtlCol="0">
            <a:spAutoFit/>
          </a:bodyPr>
          <a:lstStyle/>
          <a:p>
            <a:pPr algn="ctr"/>
            <a:r>
              <a:rPr lang="fr-FR" b="1" dirty="0"/>
              <a:t>Intervention</a:t>
            </a:r>
          </a:p>
          <a:p>
            <a:pPr algn="ctr"/>
            <a:r>
              <a:rPr lang="fr-FR" b="1" dirty="0"/>
              <a:t> du maintenancien </a:t>
            </a:r>
          </a:p>
        </p:txBody>
      </p:sp>
      <p:sp>
        <p:nvSpPr>
          <p:cNvPr id="355" name="Flèche : gauche 360">
            <a:extLst>
              <a:ext uri="{FF2B5EF4-FFF2-40B4-BE49-F238E27FC236}">
                <a16:creationId xmlns:a16="http://schemas.microsoft.com/office/drawing/2014/main" id="{027D9399-D147-4053-8C9F-E2A10CAE2104}"/>
              </a:ext>
            </a:extLst>
          </p:cNvPr>
          <p:cNvSpPr/>
          <p:nvPr/>
        </p:nvSpPr>
        <p:spPr>
          <a:xfrm flipH="1">
            <a:off x="9095602" y="2500306"/>
            <a:ext cx="571504" cy="524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6" name="Flèche : gauche 360">
            <a:extLst>
              <a:ext uri="{FF2B5EF4-FFF2-40B4-BE49-F238E27FC236}">
                <a16:creationId xmlns:a16="http://schemas.microsoft.com/office/drawing/2014/main" id="{027D9399-D147-4053-8C9F-E2A10CAE2104}"/>
              </a:ext>
            </a:extLst>
          </p:cNvPr>
          <p:cNvSpPr/>
          <p:nvPr/>
        </p:nvSpPr>
        <p:spPr>
          <a:xfrm rot="5400000" flipH="1">
            <a:off x="10500652" y="3381272"/>
            <a:ext cx="571504" cy="524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8" name="Flèche à angle droit 357"/>
          <p:cNvSpPr/>
          <p:nvPr/>
        </p:nvSpPr>
        <p:spPr>
          <a:xfrm rot="16200000" flipH="1">
            <a:off x="9899280" y="5125653"/>
            <a:ext cx="1035850" cy="92869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60" name="Groupe 136">
            <a:extLst>
              <a:ext uri="{FF2B5EF4-FFF2-40B4-BE49-F238E27FC236}">
                <a16:creationId xmlns:a16="http://schemas.microsoft.com/office/drawing/2014/main" id="{A1F8DDC2-2E95-4EB6-8501-AA0E740150CA}"/>
              </a:ext>
            </a:extLst>
          </p:cNvPr>
          <p:cNvGrpSpPr/>
          <p:nvPr/>
        </p:nvGrpSpPr>
        <p:grpSpPr>
          <a:xfrm>
            <a:off x="7309652" y="4929198"/>
            <a:ext cx="2286016" cy="1759636"/>
            <a:chOff x="10038946" y="5358273"/>
            <a:chExt cx="12541751" cy="6596926"/>
          </a:xfrm>
        </p:grpSpPr>
        <p:sp>
          <p:nvSpPr>
            <p:cNvPr id="364" name="4 Redondear rectángulo de esquina del mismo lado">
              <a:extLst>
                <a:ext uri="{FF2B5EF4-FFF2-40B4-BE49-F238E27FC236}">
                  <a16:creationId xmlns:a16="http://schemas.microsoft.com/office/drawing/2014/main" id="{9BD80B77-378D-42AE-B761-E460F8E3D883}"/>
                </a:ext>
              </a:extLst>
            </p:cNvPr>
            <p:cNvSpPr/>
            <p:nvPr/>
          </p:nvSpPr>
          <p:spPr>
            <a:xfrm rot="16200000">
              <a:off x="14726475" y="2898232"/>
              <a:ext cx="4258837" cy="11449606"/>
            </a:xfrm>
            <a:prstGeom prst="round2SameRect">
              <a:avLst>
                <a:gd name="adj1" fmla="val 6883"/>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5059"/>
            </a:p>
          </p:txBody>
        </p:sp>
        <p:grpSp>
          <p:nvGrpSpPr>
            <p:cNvPr id="365" name="226 Grupo">
              <a:extLst>
                <a:ext uri="{FF2B5EF4-FFF2-40B4-BE49-F238E27FC236}">
                  <a16:creationId xmlns:a16="http://schemas.microsoft.com/office/drawing/2014/main" id="{16CA808B-DEFB-4241-89FD-E3564EFB9DE9}"/>
                </a:ext>
              </a:extLst>
            </p:cNvPr>
            <p:cNvGrpSpPr>
              <a:grpSpLocks noChangeAspect="1"/>
            </p:cNvGrpSpPr>
            <p:nvPr/>
          </p:nvGrpSpPr>
          <p:grpSpPr>
            <a:xfrm>
              <a:off x="14716378" y="9448894"/>
              <a:ext cx="469855" cy="474649"/>
              <a:chOff x="25421567" y="5181445"/>
              <a:chExt cx="933450" cy="942975"/>
            </a:xfrm>
          </p:grpSpPr>
          <p:sp>
            <p:nvSpPr>
              <p:cNvPr id="569" name="Freeform 5347">
                <a:extLst>
                  <a:ext uri="{FF2B5EF4-FFF2-40B4-BE49-F238E27FC236}">
                    <a16:creationId xmlns:a16="http://schemas.microsoft.com/office/drawing/2014/main" id="{CB5088BC-0904-47E7-B712-595182459674}"/>
                  </a:ext>
                </a:extLst>
              </p:cNvPr>
              <p:cNvSpPr>
                <a:spLocks/>
              </p:cNvSpPr>
              <p:nvPr/>
            </p:nvSpPr>
            <p:spPr bwMode="auto">
              <a:xfrm>
                <a:off x="25954967" y="5394170"/>
                <a:ext cx="387350" cy="730250"/>
              </a:xfrm>
              <a:custGeom>
                <a:avLst/>
                <a:gdLst>
                  <a:gd name="T0" fmla="*/ 244 w 244"/>
                  <a:gd name="T1" fmla="*/ 0 h 460"/>
                  <a:gd name="T2" fmla="*/ 200 w 244"/>
                  <a:gd name="T3" fmla="*/ 460 h 460"/>
                  <a:gd name="T4" fmla="*/ 0 w 244"/>
                  <a:gd name="T5" fmla="*/ 415 h 460"/>
                  <a:gd name="T6" fmla="*/ 244 w 244"/>
                  <a:gd name="T7" fmla="*/ 0 h 460"/>
                </a:gdLst>
                <a:ahLst/>
                <a:cxnLst>
                  <a:cxn ang="0">
                    <a:pos x="T0" y="T1"/>
                  </a:cxn>
                  <a:cxn ang="0">
                    <a:pos x="T2" y="T3"/>
                  </a:cxn>
                  <a:cxn ang="0">
                    <a:pos x="T4" y="T5"/>
                  </a:cxn>
                  <a:cxn ang="0">
                    <a:pos x="T6" y="T7"/>
                  </a:cxn>
                </a:cxnLst>
                <a:rect l="0" t="0" r="r" b="b"/>
                <a:pathLst>
                  <a:path w="244" h="460">
                    <a:moveTo>
                      <a:pt x="244" y="0"/>
                    </a:moveTo>
                    <a:lnTo>
                      <a:pt x="200" y="460"/>
                    </a:lnTo>
                    <a:lnTo>
                      <a:pt x="0" y="415"/>
                    </a:lnTo>
                    <a:lnTo>
                      <a:pt x="244"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70" name="Freeform 5348">
                <a:extLst>
                  <a:ext uri="{FF2B5EF4-FFF2-40B4-BE49-F238E27FC236}">
                    <a16:creationId xmlns:a16="http://schemas.microsoft.com/office/drawing/2014/main" id="{1B0411DD-315D-4159-B664-159A67DB5272}"/>
                  </a:ext>
                </a:extLst>
              </p:cNvPr>
              <p:cNvSpPr>
                <a:spLocks/>
              </p:cNvSpPr>
              <p:nvPr/>
            </p:nvSpPr>
            <p:spPr bwMode="auto">
              <a:xfrm>
                <a:off x="25421567" y="5181445"/>
                <a:ext cx="933450" cy="884238"/>
              </a:xfrm>
              <a:custGeom>
                <a:avLst/>
                <a:gdLst>
                  <a:gd name="T0" fmla="*/ 95 w 588"/>
                  <a:gd name="T1" fmla="*/ 0 h 557"/>
                  <a:gd name="T2" fmla="*/ 588 w 588"/>
                  <a:gd name="T3" fmla="*/ 97 h 557"/>
                  <a:gd name="T4" fmla="*/ 586 w 588"/>
                  <a:gd name="T5" fmla="*/ 103 h 557"/>
                  <a:gd name="T6" fmla="*/ 582 w 588"/>
                  <a:gd name="T7" fmla="*/ 118 h 557"/>
                  <a:gd name="T8" fmla="*/ 578 w 588"/>
                  <a:gd name="T9" fmla="*/ 142 h 557"/>
                  <a:gd name="T10" fmla="*/ 573 w 588"/>
                  <a:gd name="T11" fmla="*/ 173 h 557"/>
                  <a:gd name="T12" fmla="*/ 565 w 588"/>
                  <a:gd name="T13" fmla="*/ 208 h 557"/>
                  <a:gd name="T14" fmla="*/ 559 w 588"/>
                  <a:gd name="T15" fmla="*/ 248 h 557"/>
                  <a:gd name="T16" fmla="*/ 549 w 588"/>
                  <a:gd name="T17" fmla="*/ 291 h 557"/>
                  <a:gd name="T18" fmla="*/ 542 w 588"/>
                  <a:gd name="T19" fmla="*/ 334 h 557"/>
                  <a:gd name="T20" fmla="*/ 534 w 588"/>
                  <a:gd name="T21" fmla="*/ 376 h 557"/>
                  <a:gd name="T22" fmla="*/ 528 w 588"/>
                  <a:gd name="T23" fmla="*/ 419 h 557"/>
                  <a:gd name="T24" fmla="*/ 522 w 588"/>
                  <a:gd name="T25" fmla="*/ 456 h 557"/>
                  <a:gd name="T26" fmla="*/ 516 w 588"/>
                  <a:gd name="T27" fmla="*/ 489 h 557"/>
                  <a:gd name="T28" fmla="*/ 512 w 588"/>
                  <a:gd name="T29" fmla="*/ 516 h 557"/>
                  <a:gd name="T30" fmla="*/ 512 w 588"/>
                  <a:gd name="T31" fmla="*/ 535 h 557"/>
                  <a:gd name="T32" fmla="*/ 510 w 588"/>
                  <a:gd name="T33" fmla="*/ 537 h 557"/>
                  <a:gd name="T34" fmla="*/ 505 w 588"/>
                  <a:gd name="T35" fmla="*/ 541 h 557"/>
                  <a:gd name="T36" fmla="*/ 497 w 588"/>
                  <a:gd name="T37" fmla="*/ 545 h 557"/>
                  <a:gd name="T38" fmla="*/ 483 w 588"/>
                  <a:gd name="T39" fmla="*/ 549 h 557"/>
                  <a:gd name="T40" fmla="*/ 466 w 588"/>
                  <a:gd name="T41" fmla="*/ 553 h 557"/>
                  <a:gd name="T42" fmla="*/ 443 w 588"/>
                  <a:gd name="T43" fmla="*/ 557 h 557"/>
                  <a:gd name="T44" fmla="*/ 412 w 588"/>
                  <a:gd name="T45" fmla="*/ 557 h 557"/>
                  <a:gd name="T46" fmla="*/ 373 w 588"/>
                  <a:gd name="T47" fmla="*/ 555 h 557"/>
                  <a:gd name="T48" fmla="*/ 328 w 588"/>
                  <a:gd name="T49" fmla="*/ 549 h 557"/>
                  <a:gd name="T50" fmla="*/ 276 w 588"/>
                  <a:gd name="T51" fmla="*/ 537 h 557"/>
                  <a:gd name="T52" fmla="*/ 208 w 588"/>
                  <a:gd name="T53" fmla="*/ 522 h 557"/>
                  <a:gd name="T54" fmla="*/ 152 w 588"/>
                  <a:gd name="T55" fmla="*/ 506 h 557"/>
                  <a:gd name="T56" fmla="*/ 103 w 588"/>
                  <a:gd name="T57" fmla="*/ 495 h 557"/>
                  <a:gd name="T58" fmla="*/ 64 w 588"/>
                  <a:gd name="T59" fmla="*/ 485 h 557"/>
                  <a:gd name="T60" fmla="*/ 35 w 588"/>
                  <a:gd name="T61" fmla="*/ 477 h 557"/>
                  <a:gd name="T62" fmla="*/ 16 w 588"/>
                  <a:gd name="T63" fmla="*/ 471 h 557"/>
                  <a:gd name="T64" fmla="*/ 4 w 588"/>
                  <a:gd name="T65" fmla="*/ 469 h 557"/>
                  <a:gd name="T66" fmla="*/ 0 w 588"/>
                  <a:gd name="T67" fmla="*/ 467 h 557"/>
                  <a:gd name="T68" fmla="*/ 95 w 588"/>
                  <a:gd name="T6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8" h="557">
                    <a:moveTo>
                      <a:pt x="95" y="0"/>
                    </a:moveTo>
                    <a:lnTo>
                      <a:pt x="588" y="97"/>
                    </a:lnTo>
                    <a:lnTo>
                      <a:pt x="586" y="103"/>
                    </a:lnTo>
                    <a:lnTo>
                      <a:pt x="582" y="118"/>
                    </a:lnTo>
                    <a:lnTo>
                      <a:pt x="578" y="142"/>
                    </a:lnTo>
                    <a:lnTo>
                      <a:pt x="573" y="173"/>
                    </a:lnTo>
                    <a:lnTo>
                      <a:pt x="565" y="208"/>
                    </a:lnTo>
                    <a:lnTo>
                      <a:pt x="559" y="248"/>
                    </a:lnTo>
                    <a:lnTo>
                      <a:pt x="549" y="291"/>
                    </a:lnTo>
                    <a:lnTo>
                      <a:pt x="542" y="334"/>
                    </a:lnTo>
                    <a:lnTo>
                      <a:pt x="534" y="376"/>
                    </a:lnTo>
                    <a:lnTo>
                      <a:pt x="528" y="419"/>
                    </a:lnTo>
                    <a:lnTo>
                      <a:pt x="522" y="456"/>
                    </a:lnTo>
                    <a:lnTo>
                      <a:pt x="516" y="489"/>
                    </a:lnTo>
                    <a:lnTo>
                      <a:pt x="512" y="516"/>
                    </a:lnTo>
                    <a:lnTo>
                      <a:pt x="512" y="535"/>
                    </a:lnTo>
                    <a:lnTo>
                      <a:pt x="510" y="537"/>
                    </a:lnTo>
                    <a:lnTo>
                      <a:pt x="505" y="541"/>
                    </a:lnTo>
                    <a:lnTo>
                      <a:pt x="497" y="545"/>
                    </a:lnTo>
                    <a:lnTo>
                      <a:pt x="483" y="549"/>
                    </a:lnTo>
                    <a:lnTo>
                      <a:pt x="466" y="553"/>
                    </a:lnTo>
                    <a:lnTo>
                      <a:pt x="443" y="557"/>
                    </a:lnTo>
                    <a:lnTo>
                      <a:pt x="412" y="557"/>
                    </a:lnTo>
                    <a:lnTo>
                      <a:pt x="373" y="555"/>
                    </a:lnTo>
                    <a:lnTo>
                      <a:pt x="328" y="549"/>
                    </a:lnTo>
                    <a:lnTo>
                      <a:pt x="276" y="537"/>
                    </a:lnTo>
                    <a:lnTo>
                      <a:pt x="208" y="522"/>
                    </a:lnTo>
                    <a:lnTo>
                      <a:pt x="152" y="506"/>
                    </a:lnTo>
                    <a:lnTo>
                      <a:pt x="103" y="495"/>
                    </a:lnTo>
                    <a:lnTo>
                      <a:pt x="64" y="485"/>
                    </a:lnTo>
                    <a:lnTo>
                      <a:pt x="35" y="477"/>
                    </a:lnTo>
                    <a:lnTo>
                      <a:pt x="16" y="471"/>
                    </a:lnTo>
                    <a:lnTo>
                      <a:pt x="4" y="469"/>
                    </a:lnTo>
                    <a:lnTo>
                      <a:pt x="0" y="467"/>
                    </a:lnTo>
                    <a:lnTo>
                      <a:pt x="95" y="0"/>
                    </a:lnTo>
                    <a:close/>
                  </a:path>
                </a:pathLst>
              </a:custGeom>
              <a:solidFill>
                <a:srgbClr val="F7528A"/>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66" name="228 Grupo">
              <a:extLst>
                <a:ext uri="{FF2B5EF4-FFF2-40B4-BE49-F238E27FC236}">
                  <a16:creationId xmlns:a16="http://schemas.microsoft.com/office/drawing/2014/main" id="{3BA997DB-4A19-409C-ADE7-351DB099DD13}"/>
                </a:ext>
              </a:extLst>
            </p:cNvPr>
            <p:cNvGrpSpPr>
              <a:grpSpLocks noChangeAspect="1"/>
            </p:cNvGrpSpPr>
            <p:nvPr/>
          </p:nvGrpSpPr>
          <p:grpSpPr>
            <a:xfrm>
              <a:off x="17801022" y="9906426"/>
              <a:ext cx="575644" cy="554730"/>
              <a:chOff x="26946497" y="4626698"/>
              <a:chExt cx="917575" cy="884237"/>
            </a:xfrm>
          </p:grpSpPr>
          <p:sp>
            <p:nvSpPr>
              <p:cNvPr id="561" name="Freeform 5382">
                <a:extLst>
                  <a:ext uri="{FF2B5EF4-FFF2-40B4-BE49-F238E27FC236}">
                    <a16:creationId xmlns:a16="http://schemas.microsoft.com/office/drawing/2014/main" id="{D1AB0BB7-4368-4FBD-BC15-9D829E6C189F}"/>
                  </a:ext>
                </a:extLst>
              </p:cNvPr>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2" name="Freeform 5383">
                <a:extLst>
                  <a:ext uri="{FF2B5EF4-FFF2-40B4-BE49-F238E27FC236}">
                    <a16:creationId xmlns:a16="http://schemas.microsoft.com/office/drawing/2014/main" id="{4D6F96A0-6A75-4928-B7B0-267147B2AB27}"/>
                  </a:ext>
                </a:extLst>
              </p:cNvPr>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3" name="Freeform 5384">
                <a:extLst>
                  <a:ext uri="{FF2B5EF4-FFF2-40B4-BE49-F238E27FC236}">
                    <a16:creationId xmlns:a16="http://schemas.microsoft.com/office/drawing/2014/main" id="{C70EBCC6-F9EC-404E-B3A2-6DEA0989B195}"/>
                  </a:ext>
                </a:extLst>
              </p:cNvPr>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4" name="Freeform 5385">
                <a:extLst>
                  <a:ext uri="{FF2B5EF4-FFF2-40B4-BE49-F238E27FC236}">
                    <a16:creationId xmlns:a16="http://schemas.microsoft.com/office/drawing/2014/main" id="{B26046A1-2BDB-46D3-B522-A8390D309EF1}"/>
                  </a:ext>
                </a:extLst>
              </p:cNvPr>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5" name="Freeform 5386">
                <a:extLst>
                  <a:ext uri="{FF2B5EF4-FFF2-40B4-BE49-F238E27FC236}">
                    <a16:creationId xmlns:a16="http://schemas.microsoft.com/office/drawing/2014/main" id="{5ADB56D1-9AFB-49C1-90DB-32E7D85CC610}"/>
                  </a:ext>
                </a:extLst>
              </p:cNvPr>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6" name="Freeform 5387">
                <a:extLst>
                  <a:ext uri="{FF2B5EF4-FFF2-40B4-BE49-F238E27FC236}">
                    <a16:creationId xmlns:a16="http://schemas.microsoft.com/office/drawing/2014/main" id="{F833EB81-5AFA-48CE-BDAD-A47D68D68DE8}"/>
                  </a:ext>
                </a:extLst>
              </p:cNvPr>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7" name="Freeform 5388">
                <a:extLst>
                  <a:ext uri="{FF2B5EF4-FFF2-40B4-BE49-F238E27FC236}">
                    <a16:creationId xmlns:a16="http://schemas.microsoft.com/office/drawing/2014/main" id="{672BD6EE-C376-4728-8E95-3DBF7487EB60}"/>
                  </a:ext>
                </a:extLst>
              </p:cNvPr>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8" name="Freeform 5389">
                <a:extLst>
                  <a:ext uri="{FF2B5EF4-FFF2-40B4-BE49-F238E27FC236}">
                    <a16:creationId xmlns:a16="http://schemas.microsoft.com/office/drawing/2014/main" id="{4C226A57-1A95-4356-8A89-418D91A71639}"/>
                  </a:ext>
                </a:extLst>
              </p:cNvPr>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1" name="227 Grupo">
              <a:extLst>
                <a:ext uri="{FF2B5EF4-FFF2-40B4-BE49-F238E27FC236}">
                  <a16:creationId xmlns:a16="http://schemas.microsoft.com/office/drawing/2014/main" id="{D6F1E61D-0D0D-4F67-8785-1F0ACDC6F71F}"/>
                </a:ext>
              </a:extLst>
            </p:cNvPr>
            <p:cNvGrpSpPr>
              <a:grpSpLocks noChangeAspect="1"/>
            </p:cNvGrpSpPr>
            <p:nvPr/>
          </p:nvGrpSpPr>
          <p:grpSpPr>
            <a:xfrm>
              <a:off x="17614972" y="9179974"/>
              <a:ext cx="557751" cy="509808"/>
              <a:chOff x="25061527" y="3696280"/>
              <a:chExt cx="1108075" cy="1012825"/>
            </a:xfrm>
          </p:grpSpPr>
          <p:sp>
            <p:nvSpPr>
              <p:cNvPr id="559" name="Freeform 5390">
                <a:extLst>
                  <a:ext uri="{FF2B5EF4-FFF2-40B4-BE49-F238E27FC236}">
                    <a16:creationId xmlns:a16="http://schemas.microsoft.com/office/drawing/2014/main" id="{A3970777-B214-42EA-8D4D-B7274A9C752E}"/>
                  </a:ext>
                </a:extLst>
              </p:cNvPr>
              <p:cNvSpPr>
                <a:spLocks/>
              </p:cNvSpPr>
              <p:nvPr/>
            </p:nvSpPr>
            <p:spPr bwMode="auto">
              <a:xfrm>
                <a:off x="25812414" y="3748668"/>
                <a:ext cx="357188" cy="763588"/>
              </a:xfrm>
              <a:custGeom>
                <a:avLst/>
                <a:gdLst>
                  <a:gd name="T0" fmla="*/ 0 w 225"/>
                  <a:gd name="T1" fmla="*/ 0 h 481"/>
                  <a:gd name="T2" fmla="*/ 225 w 225"/>
                  <a:gd name="T3" fmla="*/ 403 h 481"/>
                  <a:gd name="T4" fmla="*/ 35 w 225"/>
                  <a:gd name="T5" fmla="*/ 481 h 481"/>
                  <a:gd name="T6" fmla="*/ 0 w 225"/>
                  <a:gd name="T7" fmla="*/ 0 h 481"/>
                </a:gdLst>
                <a:ahLst/>
                <a:cxnLst>
                  <a:cxn ang="0">
                    <a:pos x="T0" y="T1"/>
                  </a:cxn>
                  <a:cxn ang="0">
                    <a:pos x="T2" y="T3"/>
                  </a:cxn>
                  <a:cxn ang="0">
                    <a:pos x="T4" y="T5"/>
                  </a:cxn>
                  <a:cxn ang="0">
                    <a:pos x="T6" y="T7"/>
                  </a:cxn>
                </a:cxnLst>
                <a:rect l="0" t="0" r="r" b="b"/>
                <a:pathLst>
                  <a:path w="225" h="481">
                    <a:moveTo>
                      <a:pt x="0" y="0"/>
                    </a:moveTo>
                    <a:lnTo>
                      <a:pt x="225" y="403"/>
                    </a:lnTo>
                    <a:lnTo>
                      <a:pt x="35" y="481"/>
                    </a:lnTo>
                    <a:lnTo>
                      <a:pt x="0"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60" name="Freeform 5391">
                <a:extLst>
                  <a:ext uri="{FF2B5EF4-FFF2-40B4-BE49-F238E27FC236}">
                    <a16:creationId xmlns:a16="http://schemas.microsoft.com/office/drawing/2014/main" id="{B20277B1-BF4E-4A01-AFFD-6F10CB88A3B1}"/>
                  </a:ext>
                </a:extLst>
              </p:cNvPr>
              <p:cNvSpPr>
                <a:spLocks/>
              </p:cNvSpPr>
              <p:nvPr/>
            </p:nvSpPr>
            <p:spPr bwMode="auto">
              <a:xfrm>
                <a:off x="25061527" y="3696280"/>
                <a:ext cx="1025525" cy="1012825"/>
              </a:xfrm>
              <a:custGeom>
                <a:avLst/>
                <a:gdLst>
                  <a:gd name="T0" fmla="*/ 458 w 646"/>
                  <a:gd name="T1" fmla="*/ 0 h 638"/>
                  <a:gd name="T2" fmla="*/ 460 w 646"/>
                  <a:gd name="T3" fmla="*/ 6 h 638"/>
                  <a:gd name="T4" fmla="*/ 467 w 646"/>
                  <a:gd name="T5" fmla="*/ 19 h 638"/>
                  <a:gd name="T6" fmla="*/ 475 w 646"/>
                  <a:gd name="T7" fmla="*/ 41 h 638"/>
                  <a:gd name="T8" fmla="*/ 489 w 646"/>
                  <a:gd name="T9" fmla="*/ 70 h 638"/>
                  <a:gd name="T10" fmla="*/ 504 w 646"/>
                  <a:gd name="T11" fmla="*/ 103 h 638"/>
                  <a:gd name="T12" fmla="*/ 520 w 646"/>
                  <a:gd name="T13" fmla="*/ 140 h 638"/>
                  <a:gd name="T14" fmla="*/ 537 w 646"/>
                  <a:gd name="T15" fmla="*/ 178 h 638"/>
                  <a:gd name="T16" fmla="*/ 557 w 646"/>
                  <a:gd name="T17" fmla="*/ 219 h 638"/>
                  <a:gd name="T18" fmla="*/ 574 w 646"/>
                  <a:gd name="T19" fmla="*/ 260 h 638"/>
                  <a:gd name="T20" fmla="*/ 592 w 646"/>
                  <a:gd name="T21" fmla="*/ 297 h 638"/>
                  <a:gd name="T22" fmla="*/ 609 w 646"/>
                  <a:gd name="T23" fmla="*/ 332 h 638"/>
                  <a:gd name="T24" fmla="*/ 625 w 646"/>
                  <a:gd name="T25" fmla="*/ 363 h 638"/>
                  <a:gd name="T26" fmla="*/ 636 w 646"/>
                  <a:gd name="T27" fmla="*/ 386 h 638"/>
                  <a:gd name="T28" fmla="*/ 646 w 646"/>
                  <a:gd name="T29" fmla="*/ 403 h 638"/>
                  <a:gd name="T30" fmla="*/ 646 w 646"/>
                  <a:gd name="T31" fmla="*/ 405 h 638"/>
                  <a:gd name="T32" fmla="*/ 644 w 646"/>
                  <a:gd name="T33" fmla="*/ 411 h 638"/>
                  <a:gd name="T34" fmla="*/ 636 w 646"/>
                  <a:gd name="T35" fmla="*/ 423 h 638"/>
                  <a:gd name="T36" fmla="*/ 626 w 646"/>
                  <a:gd name="T37" fmla="*/ 436 h 638"/>
                  <a:gd name="T38" fmla="*/ 609 w 646"/>
                  <a:gd name="T39" fmla="*/ 452 h 638"/>
                  <a:gd name="T40" fmla="*/ 584 w 646"/>
                  <a:gd name="T41" fmla="*/ 471 h 638"/>
                  <a:gd name="T42" fmla="*/ 551 w 646"/>
                  <a:gd name="T43" fmla="*/ 493 h 638"/>
                  <a:gd name="T44" fmla="*/ 508 w 646"/>
                  <a:gd name="T45" fmla="*/ 516 h 638"/>
                  <a:gd name="T46" fmla="*/ 452 w 646"/>
                  <a:gd name="T47" fmla="*/ 539 h 638"/>
                  <a:gd name="T48" fmla="*/ 388 w 646"/>
                  <a:gd name="T49" fmla="*/ 564 h 638"/>
                  <a:gd name="T50" fmla="*/ 334 w 646"/>
                  <a:gd name="T51" fmla="*/ 586 h 638"/>
                  <a:gd name="T52" fmla="*/ 287 w 646"/>
                  <a:gd name="T53" fmla="*/ 603 h 638"/>
                  <a:gd name="T54" fmla="*/ 250 w 646"/>
                  <a:gd name="T55" fmla="*/ 617 h 638"/>
                  <a:gd name="T56" fmla="*/ 223 w 646"/>
                  <a:gd name="T57" fmla="*/ 626 h 638"/>
                  <a:gd name="T58" fmla="*/ 202 w 646"/>
                  <a:gd name="T59" fmla="*/ 634 h 638"/>
                  <a:gd name="T60" fmla="*/ 190 w 646"/>
                  <a:gd name="T61" fmla="*/ 638 h 638"/>
                  <a:gd name="T62" fmla="*/ 186 w 646"/>
                  <a:gd name="T63" fmla="*/ 638 h 638"/>
                  <a:gd name="T64" fmla="*/ 0 w 646"/>
                  <a:gd name="T65" fmla="*/ 200 h 638"/>
                  <a:gd name="T66" fmla="*/ 458 w 646"/>
                  <a:gd name="T67"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6" h="638">
                    <a:moveTo>
                      <a:pt x="458" y="0"/>
                    </a:moveTo>
                    <a:lnTo>
                      <a:pt x="460" y="6"/>
                    </a:lnTo>
                    <a:lnTo>
                      <a:pt x="467" y="19"/>
                    </a:lnTo>
                    <a:lnTo>
                      <a:pt x="475" y="41"/>
                    </a:lnTo>
                    <a:lnTo>
                      <a:pt x="489" y="70"/>
                    </a:lnTo>
                    <a:lnTo>
                      <a:pt x="504" y="103"/>
                    </a:lnTo>
                    <a:lnTo>
                      <a:pt x="520" y="140"/>
                    </a:lnTo>
                    <a:lnTo>
                      <a:pt x="537" y="178"/>
                    </a:lnTo>
                    <a:lnTo>
                      <a:pt x="557" y="219"/>
                    </a:lnTo>
                    <a:lnTo>
                      <a:pt x="574" y="260"/>
                    </a:lnTo>
                    <a:lnTo>
                      <a:pt x="592" y="297"/>
                    </a:lnTo>
                    <a:lnTo>
                      <a:pt x="609" y="332"/>
                    </a:lnTo>
                    <a:lnTo>
                      <a:pt x="625" y="363"/>
                    </a:lnTo>
                    <a:lnTo>
                      <a:pt x="636" y="386"/>
                    </a:lnTo>
                    <a:lnTo>
                      <a:pt x="646" y="403"/>
                    </a:lnTo>
                    <a:lnTo>
                      <a:pt x="646" y="405"/>
                    </a:lnTo>
                    <a:lnTo>
                      <a:pt x="644" y="411"/>
                    </a:lnTo>
                    <a:lnTo>
                      <a:pt x="636" y="423"/>
                    </a:lnTo>
                    <a:lnTo>
                      <a:pt x="626" y="436"/>
                    </a:lnTo>
                    <a:lnTo>
                      <a:pt x="609" y="452"/>
                    </a:lnTo>
                    <a:lnTo>
                      <a:pt x="584" y="471"/>
                    </a:lnTo>
                    <a:lnTo>
                      <a:pt x="551" y="493"/>
                    </a:lnTo>
                    <a:lnTo>
                      <a:pt x="508" y="516"/>
                    </a:lnTo>
                    <a:lnTo>
                      <a:pt x="452" y="539"/>
                    </a:lnTo>
                    <a:lnTo>
                      <a:pt x="388" y="564"/>
                    </a:lnTo>
                    <a:lnTo>
                      <a:pt x="334" y="586"/>
                    </a:lnTo>
                    <a:lnTo>
                      <a:pt x="287" y="603"/>
                    </a:lnTo>
                    <a:lnTo>
                      <a:pt x="250" y="617"/>
                    </a:lnTo>
                    <a:lnTo>
                      <a:pt x="223" y="626"/>
                    </a:lnTo>
                    <a:lnTo>
                      <a:pt x="202" y="634"/>
                    </a:lnTo>
                    <a:lnTo>
                      <a:pt x="190" y="638"/>
                    </a:lnTo>
                    <a:lnTo>
                      <a:pt x="186" y="638"/>
                    </a:lnTo>
                    <a:lnTo>
                      <a:pt x="0" y="200"/>
                    </a:lnTo>
                    <a:lnTo>
                      <a:pt x="458" y="0"/>
                    </a:lnTo>
                    <a:close/>
                  </a:path>
                </a:pathLst>
              </a:custGeom>
              <a:solidFill>
                <a:srgbClr val="F79F11"/>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4" name="261 Grupo">
              <a:extLst>
                <a:ext uri="{FF2B5EF4-FFF2-40B4-BE49-F238E27FC236}">
                  <a16:creationId xmlns:a16="http://schemas.microsoft.com/office/drawing/2014/main" id="{D6FEB560-89BE-4796-9212-09A732C3B3AD}"/>
                </a:ext>
              </a:extLst>
            </p:cNvPr>
            <p:cNvGrpSpPr>
              <a:grpSpLocks noChangeAspect="1"/>
            </p:cNvGrpSpPr>
            <p:nvPr/>
          </p:nvGrpSpPr>
          <p:grpSpPr>
            <a:xfrm>
              <a:off x="19461271" y="7081998"/>
              <a:ext cx="2174750" cy="2481230"/>
              <a:chOff x="34406757" y="6061338"/>
              <a:chExt cx="3228975" cy="3684032"/>
            </a:xfrm>
          </p:grpSpPr>
          <p:sp>
            <p:nvSpPr>
              <p:cNvPr id="542" name="Freeform 401">
                <a:extLst>
                  <a:ext uri="{FF2B5EF4-FFF2-40B4-BE49-F238E27FC236}">
                    <a16:creationId xmlns:a16="http://schemas.microsoft.com/office/drawing/2014/main" id="{532D6915-E972-4764-AF65-3C198843B31D}"/>
                  </a:ext>
                </a:extLst>
              </p:cNvPr>
              <p:cNvSpPr>
                <a:spLocks/>
              </p:cNvSpPr>
              <p:nvPr/>
            </p:nvSpPr>
            <p:spPr bwMode="auto">
              <a:xfrm>
                <a:off x="37213457" y="7669475"/>
                <a:ext cx="422275" cy="73025"/>
              </a:xfrm>
              <a:custGeom>
                <a:avLst/>
                <a:gdLst>
                  <a:gd name="T0" fmla="*/ 242 w 266"/>
                  <a:gd name="T1" fmla="*/ 0 h 46"/>
                  <a:gd name="T2" fmla="*/ 250 w 266"/>
                  <a:gd name="T3" fmla="*/ 0 h 46"/>
                  <a:gd name="T4" fmla="*/ 256 w 266"/>
                  <a:gd name="T5" fmla="*/ 4 h 46"/>
                  <a:gd name="T6" fmla="*/ 262 w 266"/>
                  <a:gd name="T7" fmla="*/ 9 h 46"/>
                  <a:gd name="T8" fmla="*/ 266 w 266"/>
                  <a:gd name="T9" fmla="*/ 15 h 46"/>
                  <a:gd name="T10" fmla="*/ 266 w 266"/>
                  <a:gd name="T11" fmla="*/ 23 h 46"/>
                  <a:gd name="T12" fmla="*/ 266 w 266"/>
                  <a:gd name="T13" fmla="*/ 31 h 46"/>
                  <a:gd name="T14" fmla="*/ 262 w 266"/>
                  <a:gd name="T15" fmla="*/ 37 h 46"/>
                  <a:gd name="T16" fmla="*/ 256 w 266"/>
                  <a:gd name="T17" fmla="*/ 42 h 46"/>
                  <a:gd name="T18" fmla="*/ 250 w 266"/>
                  <a:gd name="T19" fmla="*/ 46 h 46"/>
                  <a:gd name="T20" fmla="*/ 242 w 266"/>
                  <a:gd name="T21" fmla="*/ 46 h 46"/>
                  <a:gd name="T22" fmla="*/ 25 w 266"/>
                  <a:gd name="T23" fmla="*/ 46 h 46"/>
                  <a:gd name="T24" fmla="*/ 17 w 266"/>
                  <a:gd name="T25" fmla="*/ 46 h 46"/>
                  <a:gd name="T26" fmla="*/ 11 w 266"/>
                  <a:gd name="T27" fmla="*/ 42 h 46"/>
                  <a:gd name="T28" fmla="*/ 6 w 266"/>
                  <a:gd name="T29" fmla="*/ 37 h 46"/>
                  <a:gd name="T30" fmla="*/ 2 w 266"/>
                  <a:gd name="T31" fmla="*/ 31 h 46"/>
                  <a:gd name="T32" fmla="*/ 0 w 266"/>
                  <a:gd name="T33" fmla="*/ 23 h 46"/>
                  <a:gd name="T34" fmla="*/ 2 w 266"/>
                  <a:gd name="T35" fmla="*/ 15 h 46"/>
                  <a:gd name="T36" fmla="*/ 6 w 266"/>
                  <a:gd name="T37" fmla="*/ 9 h 46"/>
                  <a:gd name="T38" fmla="*/ 11 w 266"/>
                  <a:gd name="T39" fmla="*/ 4 h 46"/>
                  <a:gd name="T40" fmla="*/ 17 w 266"/>
                  <a:gd name="T41" fmla="*/ 0 h 46"/>
                  <a:gd name="T42" fmla="*/ 25 w 266"/>
                  <a:gd name="T43" fmla="*/ 0 h 46"/>
                  <a:gd name="T44" fmla="*/ 242 w 266"/>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46">
                    <a:moveTo>
                      <a:pt x="242" y="0"/>
                    </a:moveTo>
                    <a:lnTo>
                      <a:pt x="250" y="0"/>
                    </a:lnTo>
                    <a:lnTo>
                      <a:pt x="256" y="4"/>
                    </a:lnTo>
                    <a:lnTo>
                      <a:pt x="262" y="9"/>
                    </a:lnTo>
                    <a:lnTo>
                      <a:pt x="266" y="15"/>
                    </a:lnTo>
                    <a:lnTo>
                      <a:pt x="266" y="23"/>
                    </a:lnTo>
                    <a:lnTo>
                      <a:pt x="266" y="31"/>
                    </a:lnTo>
                    <a:lnTo>
                      <a:pt x="262" y="37"/>
                    </a:lnTo>
                    <a:lnTo>
                      <a:pt x="256" y="42"/>
                    </a:lnTo>
                    <a:lnTo>
                      <a:pt x="250" y="46"/>
                    </a:lnTo>
                    <a:lnTo>
                      <a:pt x="242" y="46"/>
                    </a:lnTo>
                    <a:lnTo>
                      <a:pt x="25" y="46"/>
                    </a:lnTo>
                    <a:lnTo>
                      <a:pt x="17" y="46"/>
                    </a:lnTo>
                    <a:lnTo>
                      <a:pt x="11" y="42"/>
                    </a:lnTo>
                    <a:lnTo>
                      <a:pt x="6" y="37"/>
                    </a:lnTo>
                    <a:lnTo>
                      <a:pt x="2" y="31"/>
                    </a:lnTo>
                    <a:lnTo>
                      <a:pt x="0" y="23"/>
                    </a:lnTo>
                    <a:lnTo>
                      <a:pt x="2" y="15"/>
                    </a:lnTo>
                    <a:lnTo>
                      <a:pt x="6" y="9"/>
                    </a:lnTo>
                    <a:lnTo>
                      <a:pt x="11" y="4"/>
                    </a:lnTo>
                    <a:lnTo>
                      <a:pt x="17" y="0"/>
                    </a:lnTo>
                    <a:lnTo>
                      <a:pt x="25" y="0"/>
                    </a:lnTo>
                    <a:lnTo>
                      <a:pt x="242"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3" name="Freeform 402">
                <a:extLst>
                  <a:ext uri="{FF2B5EF4-FFF2-40B4-BE49-F238E27FC236}">
                    <a16:creationId xmlns:a16="http://schemas.microsoft.com/office/drawing/2014/main" id="{C7E415ED-6BC0-4A4F-A100-C1FFDAE065FB}"/>
                  </a:ext>
                </a:extLst>
              </p:cNvPr>
              <p:cNvSpPr>
                <a:spLocks/>
              </p:cNvSpPr>
              <p:nvPr/>
            </p:nvSpPr>
            <p:spPr bwMode="auto">
              <a:xfrm>
                <a:off x="37102332" y="6917000"/>
                <a:ext cx="376238" cy="249238"/>
              </a:xfrm>
              <a:custGeom>
                <a:avLst/>
                <a:gdLst>
                  <a:gd name="T0" fmla="*/ 213 w 237"/>
                  <a:gd name="T1" fmla="*/ 0 h 157"/>
                  <a:gd name="T2" fmla="*/ 225 w 237"/>
                  <a:gd name="T3" fmla="*/ 2 h 157"/>
                  <a:gd name="T4" fmla="*/ 233 w 237"/>
                  <a:gd name="T5" fmla="*/ 12 h 157"/>
                  <a:gd name="T6" fmla="*/ 237 w 237"/>
                  <a:gd name="T7" fmla="*/ 24 h 157"/>
                  <a:gd name="T8" fmla="*/ 233 w 237"/>
                  <a:gd name="T9" fmla="*/ 35 h 157"/>
                  <a:gd name="T10" fmla="*/ 225 w 237"/>
                  <a:gd name="T11" fmla="*/ 45 h 157"/>
                  <a:gd name="T12" fmla="*/ 37 w 237"/>
                  <a:gd name="T13" fmla="*/ 154 h 157"/>
                  <a:gd name="T14" fmla="*/ 31 w 237"/>
                  <a:gd name="T15" fmla="*/ 157 h 157"/>
                  <a:gd name="T16" fmla="*/ 25 w 237"/>
                  <a:gd name="T17" fmla="*/ 157 h 157"/>
                  <a:gd name="T18" fmla="*/ 17 w 237"/>
                  <a:gd name="T19" fmla="*/ 157 h 157"/>
                  <a:gd name="T20" fmla="*/ 14 w 237"/>
                  <a:gd name="T21" fmla="*/ 154 h 157"/>
                  <a:gd name="T22" fmla="*/ 8 w 237"/>
                  <a:gd name="T23" fmla="*/ 150 h 157"/>
                  <a:gd name="T24" fmla="*/ 4 w 237"/>
                  <a:gd name="T25" fmla="*/ 146 h 157"/>
                  <a:gd name="T26" fmla="*/ 0 w 237"/>
                  <a:gd name="T27" fmla="*/ 134 h 157"/>
                  <a:gd name="T28" fmla="*/ 4 w 237"/>
                  <a:gd name="T29" fmla="*/ 123 h 157"/>
                  <a:gd name="T30" fmla="*/ 12 w 237"/>
                  <a:gd name="T31" fmla="*/ 113 h 157"/>
                  <a:gd name="T32" fmla="*/ 200 w 237"/>
                  <a:gd name="T33" fmla="*/ 2 h 157"/>
                  <a:gd name="T34" fmla="*/ 213 w 237"/>
                  <a:gd name="T3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157">
                    <a:moveTo>
                      <a:pt x="213" y="0"/>
                    </a:moveTo>
                    <a:lnTo>
                      <a:pt x="225" y="2"/>
                    </a:lnTo>
                    <a:lnTo>
                      <a:pt x="233" y="12"/>
                    </a:lnTo>
                    <a:lnTo>
                      <a:pt x="237" y="24"/>
                    </a:lnTo>
                    <a:lnTo>
                      <a:pt x="233" y="35"/>
                    </a:lnTo>
                    <a:lnTo>
                      <a:pt x="225" y="45"/>
                    </a:lnTo>
                    <a:lnTo>
                      <a:pt x="37" y="154"/>
                    </a:lnTo>
                    <a:lnTo>
                      <a:pt x="31" y="157"/>
                    </a:lnTo>
                    <a:lnTo>
                      <a:pt x="25" y="157"/>
                    </a:lnTo>
                    <a:lnTo>
                      <a:pt x="17" y="157"/>
                    </a:lnTo>
                    <a:lnTo>
                      <a:pt x="14" y="154"/>
                    </a:lnTo>
                    <a:lnTo>
                      <a:pt x="8" y="150"/>
                    </a:lnTo>
                    <a:lnTo>
                      <a:pt x="4" y="146"/>
                    </a:lnTo>
                    <a:lnTo>
                      <a:pt x="0" y="134"/>
                    </a:lnTo>
                    <a:lnTo>
                      <a:pt x="4" y="123"/>
                    </a:lnTo>
                    <a:lnTo>
                      <a:pt x="12" y="113"/>
                    </a:lnTo>
                    <a:lnTo>
                      <a:pt x="200" y="2"/>
                    </a:lnTo>
                    <a:lnTo>
                      <a:pt x="213"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4" name="Freeform 403">
                <a:extLst>
                  <a:ext uri="{FF2B5EF4-FFF2-40B4-BE49-F238E27FC236}">
                    <a16:creationId xmlns:a16="http://schemas.microsoft.com/office/drawing/2014/main" id="{9500DB22-B343-4C11-8800-ED246D649FA3}"/>
                  </a:ext>
                </a:extLst>
              </p:cNvPr>
              <p:cNvSpPr>
                <a:spLocks/>
              </p:cNvSpPr>
              <p:nvPr/>
            </p:nvSpPr>
            <p:spPr bwMode="auto">
              <a:xfrm>
                <a:off x="36649895" y="6280413"/>
                <a:ext cx="246063" cy="377825"/>
              </a:xfrm>
              <a:custGeom>
                <a:avLst/>
                <a:gdLst>
                  <a:gd name="T0" fmla="*/ 132 w 155"/>
                  <a:gd name="T1" fmla="*/ 0 h 238"/>
                  <a:gd name="T2" fmla="*/ 143 w 155"/>
                  <a:gd name="T3" fmla="*/ 4 h 238"/>
                  <a:gd name="T4" fmla="*/ 153 w 155"/>
                  <a:gd name="T5" fmla="*/ 13 h 238"/>
                  <a:gd name="T6" fmla="*/ 155 w 155"/>
                  <a:gd name="T7" fmla="*/ 25 h 238"/>
                  <a:gd name="T8" fmla="*/ 153 w 155"/>
                  <a:gd name="T9" fmla="*/ 37 h 238"/>
                  <a:gd name="T10" fmla="*/ 44 w 155"/>
                  <a:gd name="T11" fmla="*/ 225 h 238"/>
                  <a:gd name="T12" fmla="*/ 41 w 155"/>
                  <a:gd name="T13" fmla="*/ 231 h 238"/>
                  <a:gd name="T14" fmla="*/ 35 w 155"/>
                  <a:gd name="T15" fmla="*/ 234 h 238"/>
                  <a:gd name="T16" fmla="*/ 29 w 155"/>
                  <a:gd name="T17" fmla="*/ 236 h 238"/>
                  <a:gd name="T18" fmla="*/ 23 w 155"/>
                  <a:gd name="T19" fmla="*/ 238 h 238"/>
                  <a:gd name="T20" fmla="*/ 17 w 155"/>
                  <a:gd name="T21" fmla="*/ 236 h 238"/>
                  <a:gd name="T22" fmla="*/ 11 w 155"/>
                  <a:gd name="T23" fmla="*/ 234 h 238"/>
                  <a:gd name="T24" fmla="*/ 4 w 155"/>
                  <a:gd name="T25" fmla="*/ 225 h 238"/>
                  <a:gd name="T26" fmla="*/ 0 w 155"/>
                  <a:gd name="T27" fmla="*/ 213 h 238"/>
                  <a:gd name="T28" fmla="*/ 4 w 155"/>
                  <a:gd name="T29" fmla="*/ 201 h 238"/>
                  <a:gd name="T30" fmla="*/ 110 w 155"/>
                  <a:gd name="T31" fmla="*/ 13 h 238"/>
                  <a:gd name="T32" fmla="*/ 120 w 155"/>
                  <a:gd name="T33" fmla="*/ 4 h 238"/>
                  <a:gd name="T34" fmla="*/ 132 w 155"/>
                  <a:gd name="T3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38">
                    <a:moveTo>
                      <a:pt x="132" y="0"/>
                    </a:moveTo>
                    <a:lnTo>
                      <a:pt x="143" y="4"/>
                    </a:lnTo>
                    <a:lnTo>
                      <a:pt x="153" y="13"/>
                    </a:lnTo>
                    <a:lnTo>
                      <a:pt x="155" y="25"/>
                    </a:lnTo>
                    <a:lnTo>
                      <a:pt x="153" y="37"/>
                    </a:lnTo>
                    <a:lnTo>
                      <a:pt x="44" y="225"/>
                    </a:lnTo>
                    <a:lnTo>
                      <a:pt x="41" y="231"/>
                    </a:lnTo>
                    <a:lnTo>
                      <a:pt x="35" y="234"/>
                    </a:lnTo>
                    <a:lnTo>
                      <a:pt x="29" y="236"/>
                    </a:lnTo>
                    <a:lnTo>
                      <a:pt x="23" y="238"/>
                    </a:lnTo>
                    <a:lnTo>
                      <a:pt x="17" y="236"/>
                    </a:lnTo>
                    <a:lnTo>
                      <a:pt x="11" y="234"/>
                    </a:lnTo>
                    <a:lnTo>
                      <a:pt x="4" y="225"/>
                    </a:lnTo>
                    <a:lnTo>
                      <a:pt x="0" y="213"/>
                    </a:lnTo>
                    <a:lnTo>
                      <a:pt x="4" y="201"/>
                    </a:lnTo>
                    <a:lnTo>
                      <a:pt x="110" y="13"/>
                    </a:lnTo>
                    <a:lnTo>
                      <a:pt x="120" y="4"/>
                    </a:lnTo>
                    <a:lnTo>
                      <a:pt x="132"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5" name="Freeform 404">
                <a:extLst>
                  <a:ext uri="{FF2B5EF4-FFF2-40B4-BE49-F238E27FC236}">
                    <a16:creationId xmlns:a16="http://schemas.microsoft.com/office/drawing/2014/main" id="{EBC1A9A7-8B28-4C3D-8D72-66D3F06CD2BA}"/>
                  </a:ext>
                </a:extLst>
              </p:cNvPr>
              <p:cNvSpPr>
                <a:spLocks/>
              </p:cNvSpPr>
              <p:nvPr/>
            </p:nvSpPr>
            <p:spPr bwMode="auto">
              <a:xfrm>
                <a:off x="34494070" y="6883663"/>
                <a:ext cx="374650" cy="249238"/>
              </a:xfrm>
              <a:custGeom>
                <a:avLst/>
                <a:gdLst>
                  <a:gd name="T0" fmla="*/ 25 w 236"/>
                  <a:gd name="T1" fmla="*/ 0 h 157"/>
                  <a:gd name="T2" fmla="*/ 37 w 236"/>
                  <a:gd name="T3" fmla="*/ 4 h 157"/>
                  <a:gd name="T4" fmla="*/ 225 w 236"/>
                  <a:gd name="T5" fmla="*/ 112 h 157"/>
                  <a:gd name="T6" fmla="*/ 235 w 236"/>
                  <a:gd name="T7" fmla="*/ 122 h 157"/>
                  <a:gd name="T8" fmla="*/ 236 w 236"/>
                  <a:gd name="T9" fmla="*/ 134 h 157"/>
                  <a:gd name="T10" fmla="*/ 233 w 236"/>
                  <a:gd name="T11" fmla="*/ 145 h 157"/>
                  <a:gd name="T12" fmla="*/ 229 w 236"/>
                  <a:gd name="T13" fmla="*/ 149 h 157"/>
                  <a:gd name="T14" fmla="*/ 225 w 236"/>
                  <a:gd name="T15" fmla="*/ 153 h 157"/>
                  <a:gd name="T16" fmla="*/ 219 w 236"/>
                  <a:gd name="T17" fmla="*/ 157 h 157"/>
                  <a:gd name="T18" fmla="*/ 213 w 236"/>
                  <a:gd name="T19" fmla="*/ 157 h 157"/>
                  <a:gd name="T20" fmla="*/ 207 w 236"/>
                  <a:gd name="T21" fmla="*/ 157 h 157"/>
                  <a:gd name="T22" fmla="*/ 202 w 236"/>
                  <a:gd name="T23" fmla="*/ 153 h 157"/>
                  <a:gd name="T24" fmla="*/ 13 w 236"/>
                  <a:gd name="T25" fmla="*/ 45 h 157"/>
                  <a:gd name="T26" fmla="*/ 4 w 236"/>
                  <a:gd name="T27" fmla="*/ 35 h 157"/>
                  <a:gd name="T28" fmla="*/ 0 w 236"/>
                  <a:gd name="T29" fmla="*/ 23 h 157"/>
                  <a:gd name="T30" fmla="*/ 4 w 236"/>
                  <a:gd name="T31" fmla="*/ 12 h 157"/>
                  <a:gd name="T32" fmla="*/ 13 w 236"/>
                  <a:gd name="T33" fmla="*/ 2 h 157"/>
                  <a:gd name="T34" fmla="*/ 25 w 236"/>
                  <a:gd name="T3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157">
                    <a:moveTo>
                      <a:pt x="25" y="0"/>
                    </a:moveTo>
                    <a:lnTo>
                      <a:pt x="37" y="4"/>
                    </a:lnTo>
                    <a:lnTo>
                      <a:pt x="225" y="112"/>
                    </a:lnTo>
                    <a:lnTo>
                      <a:pt x="235" y="122"/>
                    </a:lnTo>
                    <a:lnTo>
                      <a:pt x="236" y="134"/>
                    </a:lnTo>
                    <a:lnTo>
                      <a:pt x="233" y="145"/>
                    </a:lnTo>
                    <a:lnTo>
                      <a:pt x="229" y="149"/>
                    </a:lnTo>
                    <a:lnTo>
                      <a:pt x="225" y="153"/>
                    </a:lnTo>
                    <a:lnTo>
                      <a:pt x="219" y="157"/>
                    </a:lnTo>
                    <a:lnTo>
                      <a:pt x="213" y="157"/>
                    </a:lnTo>
                    <a:lnTo>
                      <a:pt x="207" y="157"/>
                    </a:lnTo>
                    <a:lnTo>
                      <a:pt x="202" y="153"/>
                    </a:lnTo>
                    <a:lnTo>
                      <a:pt x="13" y="45"/>
                    </a:lnTo>
                    <a:lnTo>
                      <a:pt x="4" y="35"/>
                    </a:lnTo>
                    <a:lnTo>
                      <a:pt x="0" y="23"/>
                    </a:lnTo>
                    <a:lnTo>
                      <a:pt x="4" y="12"/>
                    </a:lnTo>
                    <a:lnTo>
                      <a:pt x="13" y="2"/>
                    </a:lnTo>
                    <a:lnTo>
                      <a:pt x="25"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6" name="Freeform 405">
                <a:extLst>
                  <a:ext uri="{FF2B5EF4-FFF2-40B4-BE49-F238E27FC236}">
                    <a16:creationId xmlns:a16="http://schemas.microsoft.com/office/drawing/2014/main" id="{06ECD99F-FBA9-45E6-A010-65D211752B83}"/>
                  </a:ext>
                </a:extLst>
              </p:cNvPr>
              <p:cNvSpPr>
                <a:spLocks/>
              </p:cNvSpPr>
              <p:nvPr/>
            </p:nvSpPr>
            <p:spPr bwMode="auto">
              <a:xfrm>
                <a:off x="37102332" y="8213988"/>
                <a:ext cx="376238" cy="249238"/>
              </a:xfrm>
              <a:custGeom>
                <a:avLst/>
                <a:gdLst>
                  <a:gd name="T0" fmla="*/ 25 w 237"/>
                  <a:gd name="T1" fmla="*/ 0 h 157"/>
                  <a:gd name="T2" fmla="*/ 37 w 237"/>
                  <a:gd name="T3" fmla="*/ 4 h 157"/>
                  <a:gd name="T4" fmla="*/ 225 w 237"/>
                  <a:gd name="T5" fmla="*/ 113 h 157"/>
                  <a:gd name="T6" fmla="*/ 233 w 237"/>
                  <a:gd name="T7" fmla="*/ 122 h 157"/>
                  <a:gd name="T8" fmla="*/ 237 w 237"/>
                  <a:gd name="T9" fmla="*/ 134 h 157"/>
                  <a:gd name="T10" fmla="*/ 233 w 237"/>
                  <a:gd name="T11" fmla="*/ 146 h 157"/>
                  <a:gd name="T12" fmla="*/ 229 w 237"/>
                  <a:gd name="T13" fmla="*/ 149 h 157"/>
                  <a:gd name="T14" fmla="*/ 225 w 237"/>
                  <a:gd name="T15" fmla="*/ 153 h 157"/>
                  <a:gd name="T16" fmla="*/ 219 w 237"/>
                  <a:gd name="T17" fmla="*/ 157 h 157"/>
                  <a:gd name="T18" fmla="*/ 213 w 237"/>
                  <a:gd name="T19" fmla="*/ 157 h 157"/>
                  <a:gd name="T20" fmla="*/ 206 w 237"/>
                  <a:gd name="T21" fmla="*/ 157 h 157"/>
                  <a:gd name="T22" fmla="*/ 200 w 237"/>
                  <a:gd name="T23" fmla="*/ 153 h 157"/>
                  <a:gd name="T24" fmla="*/ 12 w 237"/>
                  <a:gd name="T25" fmla="*/ 45 h 157"/>
                  <a:gd name="T26" fmla="*/ 4 w 237"/>
                  <a:gd name="T27" fmla="*/ 35 h 157"/>
                  <a:gd name="T28" fmla="*/ 0 w 237"/>
                  <a:gd name="T29" fmla="*/ 23 h 157"/>
                  <a:gd name="T30" fmla="*/ 4 w 237"/>
                  <a:gd name="T31" fmla="*/ 12 h 157"/>
                  <a:gd name="T32" fmla="*/ 14 w 237"/>
                  <a:gd name="T33" fmla="*/ 2 h 157"/>
                  <a:gd name="T34" fmla="*/ 25 w 237"/>
                  <a:gd name="T3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157">
                    <a:moveTo>
                      <a:pt x="25" y="0"/>
                    </a:moveTo>
                    <a:lnTo>
                      <a:pt x="37" y="4"/>
                    </a:lnTo>
                    <a:lnTo>
                      <a:pt x="225" y="113"/>
                    </a:lnTo>
                    <a:lnTo>
                      <a:pt x="233" y="122"/>
                    </a:lnTo>
                    <a:lnTo>
                      <a:pt x="237" y="134"/>
                    </a:lnTo>
                    <a:lnTo>
                      <a:pt x="233" y="146"/>
                    </a:lnTo>
                    <a:lnTo>
                      <a:pt x="229" y="149"/>
                    </a:lnTo>
                    <a:lnTo>
                      <a:pt x="225" y="153"/>
                    </a:lnTo>
                    <a:lnTo>
                      <a:pt x="219" y="157"/>
                    </a:lnTo>
                    <a:lnTo>
                      <a:pt x="213" y="157"/>
                    </a:lnTo>
                    <a:lnTo>
                      <a:pt x="206" y="157"/>
                    </a:lnTo>
                    <a:lnTo>
                      <a:pt x="200" y="153"/>
                    </a:lnTo>
                    <a:lnTo>
                      <a:pt x="12" y="45"/>
                    </a:lnTo>
                    <a:lnTo>
                      <a:pt x="4" y="35"/>
                    </a:lnTo>
                    <a:lnTo>
                      <a:pt x="0" y="23"/>
                    </a:lnTo>
                    <a:lnTo>
                      <a:pt x="4" y="12"/>
                    </a:lnTo>
                    <a:lnTo>
                      <a:pt x="14" y="2"/>
                    </a:lnTo>
                    <a:lnTo>
                      <a:pt x="25"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7" name="Freeform 406">
                <a:extLst>
                  <a:ext uri="{FF2B5EF4-FFF2-40B4-BE49-F238E27FC236}">
                    <a16:creationId xmlns:a16="http://schemas.microsoft.com/office/drawing/2014/main" id="{F491DB39-50B5-4C6C-89D2-EA5E3D0C1148}"/>
                  </a:ext>
                </a:extLst>
              </p:cNvPr>
              <p:cNvSpPr>
                <a:spLocks/>
              </p:cNvSpPr>
              <p:nvPr/>
            </p:nvSpPr>
            <p:spPr bwMode="auto">
              <a:xfrm>
                <a:off x="34494070" y="8247325"/>
                <a:ext cx="374650" cy="250825"/>
              </a:xfrm>
              <a:custGeom>
                <a:avLst/>
                <a:gdLst>
                  <a:gd name="T0" fmla="*/ 213 w 236"/>
                  <a:gd name="T1" fmla="*/ 0 h 158"/>
                  <a:gd name="T2" fmla="*/ 225 w 236"/>
                  <a:gd name="T3" fmla="*/ 2 h 158"/>
                  <a:gd name="T4" fmla="*/ 233 w 236"/>
                  <a:gd name="T5" fmla="*/ 12 h 158"/>
                  <a:gd name="T6" fmla="*/ 236 w 236"/>
                  <a:gd name="T7" fmla="*/ 24 h 158"/>
                  <a:gd name="T8" fmla="*/ 235 w 236"/>
                  <a:gd name="T9" fmla="*/ 35 h 158"/>
                  <a:gd name="T10" fmla="*/ 225 w 236"/>
                  <a:gd name="T11" fmla="*/ 45 h 158"/>
                  <a:gd name="T12" fmla="*/ 37 w 236"/>
                  <a:gd name="T13" fmla="*/ 154 h 158"/>
                  <a:gd name="T14" fmla="*/ 31 w 236"/>
                  <a:gd name="T15" fmla="*/ 158 h 158"/>
                  <a:gd name="T16" fmla="*/ 25 w 236"/>
                  <a:gd name="T17" fmla="*/ 158 h 158"/>
                  <a:gd name="T18" fmla="*/ 19 w 236"/>
                  <a:gd name="T19" fmla="*/ 158 h 158"/>
                  <a:gd name="T20" fmla="*/ 13 w 236"/>
                  <a:gd name="T21" fmla="*/ 154 h 158"/>
                  <a:gd name="T22" fmla="*/ 8 w 236"/>
                  <a:gd name="T23" fmla="*/ 150 h 158"/>
                  <a:gd name="T24" fmla="*/ 4 w 236"/>
                  <a:gd name="T25" fmla="*/ 146 h 158"/>
                  <a:gd name="T26" fmla="*/ 0 w 236"/>
                  <a:gd name="T27" fmla="*/ 134 h 158"/>
                  <a:gd name="T28" fmla="*/ 4 w 236"/>
                  <a:gd name="T29" fmla="*/ 123 h 158"/>
                  <a:gd name="T30" fmla="*/ 13 w 236"/>
                  <a:gd name="T31" fmla="*/ 113 h 158"/>
                  <a:gd name="T32" fmla="*/ 202 w 236"/>
                  <a:gd name="T33" fmla="*/ 2 h 158"/>
                  <a:gd name="T34" fmla="*/ 213 w 236"/>
                  <a:gd name="T3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158">
                    <a:moveTo>
                      <a:pt x="213" y="0"/>
                    </a:moveTo>
                    <a:lnTo>
                      <a:pt x="225" y="2"/>
                    </a:lnTo>
                    <a:lnTo>
                      <a:pt x="233" y="12"/>
                    </a:lnTo>
                    <a:lnTo>
                      <a:pt x="236" y="24"/>
                    </a:lnTo>
                    <a:lnTo>
                      <a:pt x="235" y="35"/>
                    </a:lnTo>
                    <a:lnTo>
                      <a:pt x="225" y="45"/>
                    </a:lnTo>
                    <a:lnTo>
                      <a:pt x="37" y="154"/>
                    </a:lnTo>
                    <a:lnTo>
                      <a:pt x="31" y="158"/>
                    </a:lnTo>
                    <a:lnTo>
                      <a:pt x="25" y="158"/>
                    </a:lnTo>
                    <a:lnTo>
                      <a:pt x="19" y="158"/>
                    </a:lnTo>
                    <a:lnTo>
                      <a:pt x="13" y="154"/>
                    </a:lnTo>
                    <a:lnTo>
                      <a:pt x="8" y="150"/>
                    </a:lnTo>
                    <a:lnTo>
                      <a:pt x="4" y="146"/>
                    </a:lnTo>
                    <a:lnTo>
                      <a:pt x="0" y="134"/>
                    </a:lnTo>
                    <a:lnTo>
                      <a:pt x="4" y="123"/>
                    </a:lnTo>
                    <a:lnTo>
                      <a:pt x="13" y="113"/>
                    </a:lnTo>
                    <a:lnTo>
                      <a:pt x="202" y="2"/>
                    </a:lnTo>
                    <a:lnTo>
                      <a:pt x="213"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8" name="Freeform 407">
                <a:extLst>
                  <a:ext uri="{FF2B5EF4-FFF2-40B4-BE49-F238E27FC236}">
                    <a16:creationId xmlns:a16="http://schemas.microsoft.com/office/drawing/2014/main" id="{AB7DBDCB-9753-472B-8123-194E7FD112EF}"/>
                  </a:ext>
                </a:extLst>
              </p:cNvPr>
              <p:cNvSpPr>
                <a:spLocks/>
              </p:cNvSpPr>
              <p:nvPr/>
            </p:nvSpPr>
            <p:spPr bwMode="auto">
              <a:xfrm>
                <a:off x="35075095" y="6245488"/>
                <a:ext cx="250825" cy="379413"/>
              </a:xfrm>
              <a:custGeom>
                <a:avLst/>
                <a:gdLst>
                  <a:gd name="T0" fmla="*/ 26 w 158"/>
                  <a:gd name="T1" fmla="*/ 0 h 239"/>
                  <a:gd name="T2" fmla="*/ 37 w 158"/>
                  <a:gd name="T3" fmla="*/ 4 h 239"/>
                  <a:gd name="T4" fmla="*/ 45 w 158"/>
                  <a:gd name="T5" fmla="*/ 14 h 239"/>
                  <a:gd name="T6" fmla="*/ 154 w 158"/>
                  <a:gd name="T7" fmla="*/ 202 h 239"/>
                  <a:gd name="T8" fmla="*/ 158 w 158"/>
                  <a:gd name="T9" fmla="*/ 214 h 239"/>
                  <a:gd name="T10" fmla="*/ 154 w 158"/>
                  <a:gd name="T11" fmla="*/ 227 h 239"/>
                  <a:gd name="T12" fmla="*/ 144 w 158"/>
                  <a:gd name="T13" fmla="*/ 235 h 239"/>
                  <a:gd name="T14" fmla="*/ 138 w 158"/>
                  <a:gd name="T15" fmla="*/ 237 h 239"/>
                  <a:gd name="T16" fmla="*/ 132 w 158"/>
                  <a:gd name="T17" fmla="*/ 239 h 239"/>
                  <a:gd name="T18" fmla="*/ 127 w 158"/>
                  <a:gd name="T19" fmla="*/ 237 h 239"/>
                  <a:gd name="T20" fmla="*/ 121 w 158"/>
                  <a:gd name="T21" fmla="*/ 235 h 239"/>
                  <a:gd name="T22" fmla="*/ 117 w 158"/>
                  <a:gd name="T23" fmla="*/ 231 h 239"/>
                  <a:gd name="T24" fmla="*/ 111 w 158"/>
                  <a:gd name="T25" fmla="*/ 225 h 239"/>
                  <a:gd name="T26" fmla="*/ 4 w 158"/>
                  <a:gd name="T27" fmla="*/ 37 h 239"/>
                  <a:gd name="T28" fmla="*/ 0 w 158"/>
                  <a:gd name="T29" fmla="*/ 26 h 239"/>
                  <a:gd name="T30" fmla="*/ 4 w 158"/>
                  <a:gd name="T31" fmla="*/ 14 h 239"/>
                  <a:gd name="T32" fmla="*/ 12 w 158"/>
                  <a:gd name="T33" fmla="*/ 4 h 239"/>
                  <a:gd name="T34" fmla="*/ 26 w 158"/>
                  <a:gd name="T35"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8" h="239">
                    <a:moveTo>
                      <a:pt x="26" y="0"/>
                    </a:moveTo>
                    <a:lnTo>
                      <a:pt x="37" y="4"/>
                    </a:lnTo>
                    <a:lnTo>
                      <a:pt x="45" y="14"/>
                    </a:lnTo>
                    <a:lnTo>
                      <a:pt x="154" y="202"/>
                    </a:lnTo>
                    <a:lnTo>
                      <a:pt x="158" y="214"/>
                    </a:lnTo>
                    <a:lnTo>
                      <a:pt x="154" y="227"/>
                    </a:lnTo>
                    <a:lnTo>
                      <a:pt x="144" y="235"/>
                    </a:lnTo>
                    <a:lnTo>
                      <a:pt x="138" y="237"/>
                    </a:lnTo>
                    <a:lnTo>
                      <a:pt x="132" y="239"/>
                    </a:lnTo>
                    <a:lnTo>
                      <a:pt x="127" y="237"/>
                    </a:lnTo>
                    <a:lnTo>
                      <a:pt x="121" y="235"/>
                    </a:lnTo>
                    <a:lnTo>
                      <a:pt x="117" y="231"/>
                    </a:lnTo>
                    <a:lnTo>
                      <a:pt x="111" y="225"/>
                    </a:lnTo>
                    <a:lnTo>
                      <a:pt x="4" y="37"/>
                    </a:lnTo>
                    <a:lnTo>
                      <a:pt x="0" y="26"/>
                    </a:lnTo>
                    <a:lnTo>
                      <a:pt x="4" y="14"/>
                    </a:lnTo>
                    <a:lnTo>
                      <a:pt x="12" y="4"/>
                    </a:lnTo>
                    <a:lnTo>
                      <a:pt x="26"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9" name="Freeform 408">
                <a:extLst>
                  <a:ext uri="{FF2B5EF4-FFF2-40B4-BE49-F238E27FC236}">
                    <a16:creationId xmlns:a16="http://schemas.microsoft.com/office/drawing/2014/main" id="{340A6EF4-FBC1-4942-A9E3-1FF9E7529607}"/>
                  </a:ext>
                </a:extLst>
              </p:cNvPr>
              <p:cNvSpPr>
                <a:spLocks/>
              </p:cNvSpPr>
              <p:nvPr/>
            </p:nvSpPr>
            <p:spPr bwMode="auto">
              <a:xfrm>
                <a:off x="35962507" y="6061338"/>
                <a:ext cx="77788" cy="422275"/>
              </a:xfrm>
              <a:custGeom>
                <a:avLst/>
                <a:gdLst>
                  <a:gd name="T0" fmla="*/ 23 w 49"/>
                  <a:gd name="T1" fmla="*/ 0 h 266"/>
                  <a:gd name="T2" fmla="*/ 31 w 49"/>
                  <a:gd name="T3" fmla="*/ 0 h 266"/>
                  <a:gd name="T4" fmla="*/ 39 w 49"/>
                  <a:gd name="T5" fmla="*/ 4 h 266"/>
                  <a:gd name="T6" fmla="*/ 43 w 49"/>
                  <a:gd name="T7" fmla="*/ 10 h 266"/>
                  <a:gd name="T8" fmla="*/ 47 w 49"/>
                  <a:gd name="T9" fmla="*/ 16 h 266"/>
                  <a:gd name="T10" fmla="*/ 49 w 49"/>
                  <a:gd name="T11" fmla="*/ 23 h 266"/>
                  <a:gd name="T12" fmla="*/ 49 w 49"/>
                  <a:gd name="T13" fmla="*/ 241 h 266"/>
                  <a:gd name="T14" fmla="*/ 47 w 49"/>
                  <a:gd name="T15" fmla="*/ 248 h 266"/>
                  <a:gd name="T16" fmla="*/ 43 w 49"/>
                  <a:gd name="T17" fmla="*/ 256 h 266"/>
                  <a:gd name="T18" fmla="*/ 39 w 49"/>
                  <a:gd name="T19" fmla="*/ 260 h 266"/>
                  <a:gd name="T20" fmla="*/ 31 w 49"/>
                  <a:gd name="T21" fmla="*/ 264 h 266"/>
                  <a:gd name="T22" fmla="*/ 23 w 49"/>
                  <a:gd name="T23" fmla="*/ 266 h 266"/>
                  <a:gd name="T24" fmla="*/ 16 w 49"/>
                  <a:gd name="T25" fmla="*/ 264 h 266"/>
                  <a:gd name="T26" fmla="*/ 10 w 49"/>
                  <a:gd name="T27" fmla="*/ 260 h 266"/>
                  <a:gd name="T28" fmla="*/ 4 w 49"/>
                  <a:gd name="T29" fmla="*/ 256 h 266"/>
                  <a:gd name="T30" fmla="*/ 2 w 49"/>
                  <a:gd name="T31" fmla="*/ 248 h 266"/>
                  <a:gd name="T32" fmla="*/ 0 w 49"/>
                  <a:gd name="T33" fmla="*/ 241 h 266"/>
                  <a:gd name="T34" fmla="*/ 0 w 49"/>
                  <a:gd name="T35" fmla="*/ 23 h 266"/>
                  <a:gd name="T36" fmla="*/ 2 w 49"/>
                  <a:gd name="T37" fmla="*/ 16 h 266"/>
                  <a:gd name="T38" fmla="*/ 4 w 49"/>
                  <a:gd name="T39" fmla="*/ 10 h 266"/>
                  <a:gd name="T40" fmla="*/ 10 w 49"/>
                  <a:gd name="T41" fmla="*/ 4 h 266"/>
                  <a:gd name="T42" fmla="*/ 16 w 49"/>
                  <a:gd name="T43" fmla="*/ 0 h 266"/>
                  <a:gd name="T44" fmla="*/ 23 w 49"/>
                  <a:gd name="T4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66">
                    <a:moveTo>
                      <a:pt x="23" y="0"/>
                    </a:moveTo>
                    <a:lnTo>
                      <a:pt x="31" y="0"/>
                    </a:lnTo>
                    <a:lnTo>
                      <a:pt x="39" y="4"/>
                    </a:lnTo>
                    <a:lnTo>
                      <a:pt x="43" y="10"/>
                    </a:lnTo>
                    <a:lnTo>
                      <a:pt x="47" y="16"/>
                    </a:lnTo>
                    <a:lnTo>
                      <a:pt x="49" y="23"/>
                    </a:lnTo>
                    <a:lnTo>
                      <a:pt x="49" y="241"/>
                    </a:lnTo>
                    <a:lnTo>
                      <a:pt x="47" y="248"/>
                    </a:lnTo>
                    <a:lnTo>
                      <a:pt x="43" y="256"/>
                    </a:lnTo>
                    <a:lnTo>
                      <a:pt x="39" y="260"/>
                    </a:lnTo>
                    <a:lnTo>
                      <a:pt x="31" y="264"/>
                    </a:lnTo>
                    <a:lnTo>
                      <a:pt x="23" y="266"/>
                    </a:lnTo>
                    <a:lnTo>
                      <a:pt x="16" y="264"/>
                    </a:lnTo>
                    <a:lnTo>
                      <a:pt x="10" y="260"/>
                    </a:lnTo>
                    <a:lnTo>
                      <a:pt x="4" y="256"/>
                    </a:lnTo>
                    <a:lnTo>
                      <a:pt x="2" y="248"/>
                    </a:lnTo>
                    <a:lnTo>
                      <a:pt x="0" y="241"/>
                    </a:lnTo>
                    <a:lnTo>
                      <a:pt x="0" y="23"/>
                    </a:lnTo>
                    <a:lnTo>
                      <a:pt x="2" y="16"/>
                    </a:lnTo>
                    <a:lnTo>
                      <a:pt x="4" y="10"/>
                    </a:lnTo>
                    <a:lnTo>
                      <a:pt x="10" y="4"/>
                    </a:lnTo>
                    <a:lnTo>
                      <a:pt x="16" y="0"/>
                    </a:lnTo>
                    <a:lnTo>
                      <a:pt x="23"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0" name="Freeform 409">
                <a:extLst>
                  <a:ext uri="{FF2B5EF4-FFF2-40B4-BE49-F238E27FC236}">
                    <a16:creationId xmlns:a16="http://schemas.microsoft.com/office/drawing/2014/main" id="{B4FA5C7D-788B-460D-A202-512E86BFADC2}"/>
                  </a:ext>
                </a:extLst>
              </p:cNvPr>
              <p:cNvSpPr>
                <a:spLocks/>
              </p:cNvSpPr>
              <p:nvPr/>
            </p:nvSpPr>
            <p:spPr bwMode="auto">
              <a:xfrm>
                <a:off x="34406757" y="7669475"/>
                <a:ext cx="422275" cy="73025"/>
              </a:xfrm>
              <a:custGeom>
                <a:avLst/>
                <a:gdLst>
                  <a:gd name="T0" fmla="*/ 24 w 266"/>
                  <a:gd name="T1" fmla="*/ 0 h 46"/>
                  <a:gd name="T2" fmla="*/ 241 w 266"/>
                  <a:gd name="T3" fmla="*/ 0 h 46"/>
                  <a:gd name="T4" fmla="*/ 249 w 266"/>
                  <a:gd name="T5" fmla="*/ 0 h 46"/>
                  <a:gd name="T6" fmla="*/ 257 w 266"/>
                  <a:gd name="T7" fmla="*/ 4 h 46"/>
                  <a:gd name="T8" fmla="*/ 260 w 266"/>
                  <a:gd name="T9" fmla="*/ 9 h 46"/>
                  <a:gd name="T10" fmla="*/ 264 w 266"/>
                  <a:gd name="T11" fmla="*/ 15 h 46"/>
                  <a:gd name="T12" fmla="*/ 266 w 266"/>
                  <a:gd name="T13" fmla="*/ 23 h 46"/>
                  <a:gd name="T14" fmla="*/ 264 w 266"/>
                  <a:gd name="T15" fmla="*/ 31 h 46"/>
                  <a:gd name="T16" fmla="*/ 260 w 266"/>
                  <a:gd name="T17" fmla="*/ 37 h 46"/>
                  <a:gd name="T18" fmla="*/ 257 w 266"/>
                  <a:gd name="T19" fmla="*/ 42 h 46"/>
                  <a:gd name="T20" fmla="*/ 249 w 266"/>
                  <a:gd name="T21" fmla="*/ 46 h 46"/>
                  <a:gd name="T22" fmla="*/ 241 w 266"/>
                  <a:gd name="T23" fmla="*/ 46 h 46"/>
                  <a:gd name="T24" fmla="*/ 24 w 266"/>
                  <a:gd name="T25" fmla="*/ 46 h 46"/>
                  <a:gd name="T26" fmla="*/ 16 w 266"/>
                  <a:gd name="T27" fmla="*/ 46 h 46"/>
                  <a:gd name="T28" fmla="*/ 10 w 266"/>
                  <a:gd name="T29" fmla="*/ 42 h 46"/>
                  <a:gd name="T30" fmla="*/ 4 w 266"/>
                  <a:gd name="T31" fmla="*/ 37 h 46"/>
                  <a:gd name="T32" fmla="*/ 0 w 266"/>
                  <a:gd name="T33" fmla="*/ 31 h 46"/>
                  <a:gd name="T34" fmla="*/ 0 w 266"/>
                  <a:gd name="T35" fmla="*/ 23 h 46"/>
                  <a:gd name="T36" fmla="*/ 0 w 266"/>
                  <a:gd name="T37" fmla="*/ 15 h 46"/>
                  <a:gd name="T38" fmla="*/ 4 w 266"/>
                  <a:gd name="T39" fmla="*/ 9 h 46"/>
                  <a:gd name="T40" fmla="*/ 10 w 266"/>
                  <a:gd name="T41" fmla="*/ 4 h 46"/>
                  <a:gd name="T42" fmla="*/ 16 w 266"/>
                  <a:gd name="T43" fmla="*/ 0 h 46"/>
                  <a:gd name="T44" fmla="*/ 24 w 266"/>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46">
                    <a:moveTo>
                      <a:pt x="24" y="0"/>
                    </a:moveTo>
                    <a:lnTo>
                      <a:pt x="241" y="0"/>
                    </a:lnTo>
                    <a:lnTo>
                      <a:pt x="249" y="0"/>
                    </a:lnTo>
                    <a:lnTo>
                      <a:pt x="257" y="4"/>
                    </a:lnTo>
                    <a:lnTo>
                      <a:pt x="260" y="9"/>
                    </a:lnTo>
                    <a:lnTo>
                      <a:pt x="264" y="15"/>
                    </a:lnTo>
                    <a:lnTo>
                      <a:pt x="266" y="23"/>
                    </a:lnTo>
                    <a:lnTo>
                      <a:pt x="264" y="31"/>
                    </a:lnTo>
                    <a:lnTo>
                      <a:pt x="260" y="37"/>
                    </a:lnTo>
                    <a:lnTo>
                      <a:pt x="257" y="42"/>
                    </a:lnTo>
                    <a:lnTo>
                      <a:pt x="249" y="46"/>
                    </a:lnTo>
                    <a:lnTo>
                      <a:pt x="241" y="46"/>
                    </a:lnTo>
                    <a:lnTo>
                      <a:pt x="24" y="46"/>
                    </a:lnTo>
                    <a:lnTo>
                      <a:pt x="16" y="46"/>
                    </a:lnTo>
                    <a:lnTo>
                      <a:pt x="10" y="42"/>
                    </a:lnTo>
                    <a:lnTo>
                      <a:pt x="4" y="37"/>
                    </a:lnTo>
                    <a:lnTo>
                      <a:pt x="0" y="31"/>
                    </a:lnTo>
                    <a:lnTo>
                      <a:pt x="0" y="23"/>
                    </a:lnTo>
                    <a:lnTo>
                      <a:pt x="0" y="15"/>
                    </a:lnTo>
                    <a:lnTo>
                      <a:pt x="4" y="9"/>
                    </a:lnTo>
                    <a:lnTo>
                      <a:pt x="10" y="4"/>
                    </a:lnTo>
                    <a:lnTo>
                      <a:pt x="16" y="0"/>
                    </a:lnTo>
                    <a:lnTo>
                      <a:pt x="24" y="0"/>
                    </a:lnTo>
                    <a:close/>
                  </a:path>
                </a:pathLst>
              </a:custGeom>
              <a:solidFill>
                <a:srgbClr val="FBA2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1" name="Freeform 410">
                <a:extLst>
                  <a:ext uri="{FF2B5EF4-FFF2-40B4-BE49-F238E27FC236}">
                    <a16:creationId xmlns:a16="http://schemas.microsoft.com/office/drawing/2014/main" id="{58ADF653-14E4-49EA-9F8B-AFDF6A56CAB4}"/>
                  </a:ext>
                </a:extLst>
              </p:cNvPr>
              <p:cNvSpPr>
                <a:spLocks/>
              </p:cNvSpPr>
              <p:nvPr/>
            </p:nvSpPr>
            <p:spPr bwMode="auto">
              <a:xfrm>
                <a:off x="35116370" y="6821750"/>
                <a:ext cx="1809750" cy="2244725"/>
              </a:xfrm>
              <a:custGeom>
                <a:avLst/>
                <a:gdLst>
                  <a:gd name="T0" fmla="*/ 648 w 1140"/>
                  <a:gd name="T1" fmla="*/ 6 h 1414"/>
                  <a:gd name="T2" fmla="*/ 791 w 1140"/>
                  <a:gd name="T3" fmla="*/ 45 h 1414"/>
                  <a:gd name="T4" fmla="*/ 919 w 1140"/>
                  <a:gd name="T5" fmla="*/ 119 h 1414"/>
                  <a:gd name="T6" fmla="*/ 1022 w 1140"/>
                  <a:gd name="T7" fmla="*/ 221 h 1414"/>
                  <a:gd name="T8" fmla="*/ 1096 w 1140"/>
                  <a:gd name="T9" fmla="*/ 349 h 1414"/>
                  <a:gd name="T10" fmla="*/ 1135 w 1140"/>
                  <a:gd name="T11" fmla="*/ 493 h 1414"/>
                  <a:gd name="T12" fmla="*/ 1135 w 1140"/>
                  <a:gd name="T13" fmla="*/ 648 h 1414"/>
                  <a:gd name="T14" fmla="*/ 1096 w 1140"/>
                  <a:gd name="T15" fmla="*/ 790 h 1414"/>
                  <a:gd name="T16" fmla="*/ 1032 w 1140"/>
                  <a:gd name="T17" fmla="*/ 914 h 1414"/>
                  <a:gd name="T18" fmla="*/ 977 w 1140"/>
                  <a:gd name="T19" fmla="*/ 1009 h 1414"/>
                  <a:gd name="T20" fmla="*/ 937 w 1140"/>
                  <a:gd name="T21" fmla="*/ 1079 h 1414"/>
                  <a:gd name="T22" fmla="*/ 908 w 1140"/>
                  <a:gd name="T23" fmla="*/ 1135 h 1414"/>
                  <a:gd name="T24" fmla="*/ 886 w 1140"/>
                  <a:gd name="T25" fmla="*/ 1186 h 1414"/>
                  <a:gd name="T26" fmla="*/ 871 w 1140"/>
                  <a:gd name="T27" fmla="*/ 1240 h 1414"/>
                  <a:gd name="T28" fmla="*/ 855 w 1140"/>
                  <a:gd name="T29" fmla="*/ 1317 h 1414"/>
                  <a:gd name="T30" fmla="*/ 832 w 1140"/>
                  <a:gd name="T31" fmla="*/ 1378 h 1414"/>
                  <a:gd name="T32" fmla="*/ 793 w 1140"/>
                  <a:gd name="T33" fmla="*/ 1407 h 1414"/>
                  <a:gd name="T34" fmla="*/ 731 w 1140"/>
                  <a:gd name="T35" fmla="*/ 1414 h 1414"/>
                  <a:gd name="T36" fmla="*/ 661 w 1140"/>
                  <a:gd name="T37" fmla="*/ 1414 h 1414"/>
                  <a:gd name="T38" fmla="*/ 570 w 1140"/>
                  <a:gd name="T39" fmla="*/ 1414 h 1414"/>
                  <a:gd name="T40" fmla="*/ 479 w 1140"/>
                  <a:gd name="T41" fmla="*/ 1414 h 1414"/>
                  <a:gd name="T42" fmla="*/ 409 w 1140"/>
                  <a:gd name="T43" fmla="*/ 1414 h 1414"/>
                  <a:gd name="T44" fmla="*/ 347 w 1140"/>
                  <a:gd name="T45" fmla="*/ 1407 h 1414"/>
                  <a:gd name="T46" fmla="*/ 308 w 1140"/>
                  <a:gd name="T47" fmla="*/ 1378 h 1414"/>
                  <a:gd name="T48" fmla="*/ 285 w 1140"/>
                  <a:gd name="T49" fmla="*/ 1317 h 1414"/>
                  <a:gd name="T50" fmla="*/ 269 w 1140"/>
                  <a:gd name="T51" fmla="*/ 1240 h 1414"/>
                  <a:gd name="T52" fmla="*/ 254 w 1140"/>
                  <a:gd name="T53" fmla="*/ 1186 h 1414"/>
                  <a:gd name="T54" fmla="*/ 232 w 1140"/>
                  <a:gd name="T55" fmla="*/ 1135 h 1414"/>
                  <a:gd name="T56" fmla="*/ 203 w 1140"/>
                  <a:gd name="T57" fmla="*/ 1079 h 1414"/>
                  <a:gd name="T58" fmla="*/ 163 w 1140"/>
                  <a:gd name="T59" fmla="*/ 1009 h 1414"/>
                  <a:gd name="T60" fmla="*/ 108 w 1140"/>
                  <a:gd name="T61" fmla="*/ 914 h 1414"/>
                  <a:gd name="T62" fmla="*/ 44 w 1140"/>
                  <a:gd name="T63" fmla="*/ 790 h 1414"/>
                  <a:gd name="T64" fmla="*/ 5 w 1140"/>
                  <a:gd name="T65" fmla="*/ 648 h 1414"/>
                  <a:gd name="T66" fmla="*/ 5 w 1140"/>
                  <a:gd name="T67" fmla="*/ 493 h 1414"/>
                  <a:gd name="T68" fmla="*/ 44 w 1140"/>
                  <a:gd name="T69" fmla="*/ 349 h 1414"/>
                  <a:gd name="T70" fmla="*/ 118 w 1140"/>
                  <a:gd name="T71" fmla="*/ 221 h 1414"/>
                  <a:gd name="T72" fmla="*/ 221 w 1140"/>
                  <a:gd name="T73" fmla="*/ 119 h 1414"/>
                  <a:gd name="T74" fmla="*/ 349 w 1140"/>
                  <a:gd name="T75" fmla="*/ 45 h 1414"/>
                  <a:gd name="T76" fmla="*/ 492 w 1140"/>
                  <a:gd name="T77" fmla="*/ 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0" h="1414">
                    <a:moveTo>
                      <a:pt x="570" y="0"/>
                    </a:moveTo>
                    <a:lnTo>
                      <a:pt x="648" y="6"/>
                    </a:lnTo>
                    <a:lnTo>
                      <a:pt x="721" y="22"/>
                    </a:lnTo>
                    <a:lnTo>
                      <a:pt x="791" y="45"/>
                    </a:lnTo>
                    <a:lnTo>
                      <a:pt x="857" y="78"/>
                    </a:lnTo>
                    <a:lnTo>
                      <a:pt x="919" y="119"/>
                    </a:lnTo>
                    <a:lnTo>
                      <a:pt x="974" y="167"/>
                    </a:lnTo>
                    <a:lnTo>
                      <a:pt x="1022" y="221"/>
                    </a:lnTo>
                    <a:lnTo>
                      <a:pt x="1063" y="283"/>
                    </a:lnTo>
                    <a:lnTo>
                      <a:pt x="1096" y="349"/>
                    </a:lnTo>
                    <a:lnTo>
                      <a:pt x="1121" y="419"/>
                    </a:lnTo>
                    <a:lnTo>
                      <a:pt x="1135" y="493"/>
                    </a:lnTo>
                    <a:lnTo>
                      <a:pt x="1140" y="571"/>
                    </a:lnTo>
                    <a:lnTo>
                      <a:pt x="1135" y="648"/>
                    </a:lnTo>
                    <a:lnTo>
                      <a:pt x="1121" y="720"/>
                    </a:lnTo>
                    <a:lnTo>
                      <a:pt x="1096" y="790"/>
                    </a:lnTo>
                    <a:lnTo>
                      <a:pt x="1065" y="856"/>
                    </a:lnTo>
                    <a:lnTo>
                      <a:pt x="1032" y="914"/>
                    </a:lnTo>
                    <a:lnTo>
                      <a:pt x="1003" y="964"/>
                    </a:lnTo>
                    <a:lnTo>
                      <a:pt x="977" y="1009"/>
                    </a:lnTo>
                    <a:lnTo>
                      <a:pt x="956" y="1046"/>
                    </a:lnTo>
                    <a:lnTo>
                      <a:pt x="937" y="1079"/>
                    </a:lnTo>
                    <a:lnTo>
                      <a:pt x="921" y="1108"/>
                    </a:lnTo>
                    <a:lnTo>
                      <a:pt x="908" y="1135"/>
                    </a:lnTo>
                    <a:lnTo>
                      <a:pt x="896" y="1160"/>
                    </a:lnTo>
                    <a:lnTo>
                      <a:pt x="886" y="1186"/>
                    </a:lnTo>
                    <a:lnTo>
                      <a:pt x="877" y="1213"/>
                    </a:lnTo>
                    <a:lnTo>
                      <a:pt x="871" y="1240"/>
                    </a:lnTo>
                    <a:lnTo>
                      <a:pt x="865" y="1273"/>
                    </a:lnTo>
                    <a:lnTo>
                      <a:pt x="855" y="1317"/>
                    </a:lnTo>
                    <a:lnTo>
                      <a:pt x="845" y="1350"/>
                    </a:lnTo>
                    <a:lnTo>
                      <a:pt x="832" y="1378"/>
                    </a:lnTo>
                    <a:lnTo>
                      <a:pt x="814" y="1395"/>
                    </a:lnTo>
                    <a:lnTo>
                      <a:pt x="793" y="1407"/>
                    </a:lnTo>
                    <a:lnTo>
                      <a:pt x="766" y="1412"/>
                    </a:lnTo>
                    <a:lnTo>
                      <a:pt x="731" y="1414"/>
                    </a:lnTo>
                    <a:lnTo>
                      <a:pt x="700" y="1414"/>
                    </a:lnTo>
                    <a:lnTo>
                      <a:pt x="661" y="1414"/>
                    </a:lnTo>
                    <a:lnTo>
                      <a:pt x="617" y="1414"/>
                    </a:lnTo>
                    <a:lnTo>
                      <a:pt x="570" y="1414"/>
                    </a:lnTo>
                    <a:lnTo>
                      <a:pt x="523" y="1414"/>
                    </a:lnTo>
                    <a:lnTo>
                      <a:pt x="479" y="1414"/>
                    </a:lnTo>
                    <a:lnTo>
                      <a:pt x="440" y="1414"/>
                    </a:lnTo>
                    <a:lnTo>
                      <a:pt x="409" y="1414"/>
                    </a:lnTo>
                    <a:lnTo>
                      <a:pt x="374" y="1412"/>
                    </a:lnTo>
                    <a:lnTo>
                      <a:pt x="347" y="1407"/>
                    </a:lnTo>
                    <a:lnTo>
                      <a:pt x="326" y="1395"/>
                    </a:lnTo>
                    <a:lnTo>
                      <a:pt x="308" y="1378"/>
                    </a:lnTo>
                    <a:lnTo>
                      <a:pt x="295" y="1350"/>
                    </a:lnTo>
                    <a:lnTo>
                      <a:pt x="285" y="1317"/>
                    </a:lnTo>
                    <a:lnTo>
                      <a:pt x="275" y="1273"/>
                    </a:lnTo>
                    <a:lnTo>
                      <a:pt x="269" y="1240"/>
                    </a:lnTo>
                    <a:lnTo>
                      <a:pt x="263" y="1213"/>
                    </a:lnTo>
                    <a:lnTo>
                      <a:pt x="254" y="1186"/>
                    </a:lnTo>
                    <a:lnTo>
                      <a:pt x="244" y="1160"/>
                    </a:lnTo>
                    <a:lnTo>
                      <a:pt x="232" y="1135"/>
                    </a:lnTo>
                    <a:lnTo>
                      <a:pt x="219" y="1108"/>
                    </a:lnTo>
                    <a:lnTo>
                      <a:pt x="203" y="1079"/>
                    </a:lnTo>
                    <a:lnTo>
                      <a:pt x="184" y="1046"/>
                    </a:lnTo>
                    <a:lnTo>
                      <a:pt x="163" y="1009"/>
                    </a:lnTo>
                    <a:lnTo>
                      <a:pt x="137" y="964"/>
                    </a:lnTo>
                    <a:lnTo>
                      <a:pt x="108" y="914"/>
                    </a:lnTo>
                    <a:lnTo>
                      <a:pt x="75" y="856"/>
                    </a:lnTo>
                    <a:lnTo>
                      <a:pt x="44" y="790"/>
                    </a:lnTo>
                    <a:lnTo>
                      <a:pt x="19" y="720"/>
                    </a:lnTo>
                    <a:lnTo>
                      <a:pt x="5" y="648"/>
                    </a:lnTo>
                    <a:lnTo>
                      <a:pt x="0" y="571"/>
                    </a:lnTo>
                    <a:lnTo>
                      <a:pt x="5" y="493"/>
                    </a:lnTo>
                    <a:lnTo>
                      <a:pt x="19" y="419"/>
                    </a:lnTo>
                    <a:lnTo>
                      <a:pt x="44" y="349"/>
                    </a:lnTo>
                    <a:lnTo>
                      <a:pt x="77" y="283"/>
                    </a:lnTo>
                    <a:lnTo>
                      <a:pt x="118" y="221"/>
                    </a:lnTo>
                    <a:lnTo>
                      <a:pt x="166" y="167"/>
                    </a:lnTo>
                    <a:lnTo>
                      <a:pt x="221" y="119"/>
                    </a:lnTo>
                    <a:lnTo>
                      <a:pt x="283" y="78"/>
                    </a:lnTo>
                    <a:lnTo>
                      <a:pt x="349" y="45"/>
                    </a:lnTo>
                    <a:lnTo>
                      <a:pt x="419" y="22"/>
                    </a:lnTo>
                    <a:lnTo>
                      <a:pt x="492" y="6"/>
                    </a:lnTo>
                    <a:lnTo>
                      <a:pt x="570" y="0"/>
                    </a:lnTo>
                    <a:close/>
                  </a:path>
                </a:pathLst>
              </a:custGeom>
              <a:solidFill>
                <a:srgbClr val="FDD10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2" name="Freeform 411">
                <a:extLst>
                  <a:ext uri="{FF2B5EF4-FFF2-40B4-BE49-F238E27FC236}">
                    <a16:creationId xmlns:a16="http://schemas.microsoft.com/office/drawing/2014/main" id="{8F22E64A-A031-4C59-B4FB-47F2746B0389}"/>
                  </a:ext>
                </a:extLst>
              </p:cNvPr>
              <p:cNvSpPr>
                <a:spLocks/>
              </p:cNvSpPr>
              <p:nvPr/>
            </p:nvSpPr>
            <p:spPr bwMode="auto">
              <a:xfrm>
                <a:off x="36021245" y="6821750"/>
                <a:ext cx="904875" cy="2244725"/>
              </a:xfrm>
              <a:custGeom>
                <a:avLst/>
                <a:gdLst>
                  <a:gd name="T0" fmla="*/ 0 w 570"/>
                  <a:gd name="T1" fmla="*/ 0 h 1414"/>
                  <a:gd name="T2" fmla="*/ 78 w 570"/>
                  <a:gd name="T3" fmla="*/ 6 h 1414"/>
                  <a:gd name="T4" fmla="*/ 151 w 570"/>
                  <a:gd name="T5" fmla="*/ 22 h 1414"/>
                  <a:gd name="T6" fmla="*/ 221 w 570"/>
                  <a:gd name="T7" fmla="*/ 45 h 1414"/>
                  <a:gd name="T8" fmla="*/ 287 w 570"/>
                  <a:gd name="T9" fmla="*/ 78 h 1414"/>
                  <a:gd name="T10" fmla="*/ 349 w 570"/>
                  <a:gd name="T11" fmla="*/ 119 h 1414"/>
                  <a:gd name="T12" fmla="*/ 404 w 570"/>
                  <a:gd name="T13" fmla="*/ 167 h 1414"/>
                  <a:gd name="T14" fmla="*/ 452 w 570"/>
                  <a:gd name="T15" fmla="*/ 221 h 1414"/>
                  <a:gd name="T16" fmla="*/ 493 w 570"/>
                  <a:gd name="T17" fmla="*/ 283 h 1414"/>
                  <a:gd name="T18" fmla="*/ 526 w 570"/>
                  <a:gd name="T19" fmla="*/ 349 h 1414"/>
                  <a:gd name="T20" fmla="*/ 551 w 570"/>
                  <a:gd name="T21" fmla="*/ 419 h 1414"/>
                  <a:gd name="T22" fmla="*/ 565 w 570"/>
                  <a:gd name="T23" fmla="*/ 493 h 1414"/>
                  <a:gd name="T24" fmla="*/ 570 w 570"/>
                  <a:gd name="T25" fmla="*/ 571 h 1414"/>
                  <a:gd name="T26" fmla="*/ 565 w 570"/>
                  <a:gd name="T27" fmla="*/ 648 h 1414"/>
                  <a:gd name="T28" fmla="*/ 551 w 570"/>
                  <a:gd name="T29" fmla="*/ 720 h 1414"/>
                  <a:gd name="T30" fmla="*/ 526 w 570"/>
                  <a:gd name="T31" fmla="*/ 790 h 1414"/>
                  <a:gd name="T32" fmla="*/ 495 w 570"/>
                  <a:gd name="T33" fmla="*/ 856 h 1414"/>
                  <a:gd name="T34" fmla="*/ 462 w 570"/>
                  <a:gd name="T35" fmla="*/ 914 h 1414"/>
                  <a:gd name="T36" fmla="*/ 433 w 570"/>
                  <a:gd name="T37" fmla="*/ 964 h 1414"/>
                  <a:gd name="T38" fmla="*/ 407 w 570"/>
                  <a:gd name="T39" fmla="*/ 1009 h 1414"/>
                  <a:gd name="T40" fmla="*/ 386 w 570"/>
                  <a:gd name="T41" fmla="*/ 1046 h 1414"/>
                  <a:gd name="T42" fmla="*/ 367 w 570"/>
                  <a:gd name="T43" fmla="*/ 1079 h 1414"/>
                  <a:gd name="T44" fmla="*/ 351 w 570"/>
                  <a:gd name="T45" fmla="*/ 1108 h 1414"/>
                  <a:gd name="T46" fmla="*/ 338 w 570"/>
                  <a:gd name="T47" fmla="*/ 1135 h 1414"/>
                  <a:gd name="T48" fmla="*/ 326 w 570"/>
                  <a:gd name="T49" fmla="*/ 1160 h 1414"/>
                  <a:gd name="T50" fmla="*/ 316 w 570"/>
                  <a:gd name="T51" fmla="*/ 1186 h 1414"/>
                  <a:gd name="T52" fmla="*/ 307 w 570"/>
                  <a:gd name="T53" fmla="*/ 1213 h 1414"/>
                  <a:gd name="T54" fmla="*/ 301 w 570"/>
                  <a:gd name="T55" fmla="*/ 1240 h 1414"/>
                  <a:gd name="T56" fmla="*/ 295 w 570"/>
                  <a:gd name="T57" fmla="*/ 1273 h 1414"/>
                  <a:gd name="T58" fmla="*/ 285 w 570"/>
                  <a:gd name="T59" fmla="*/ 1317 h 1414"/>
                  <a:gd name="T60" fmla="*/ 275 w 570"/>
                  <a:gd name="T61" fmla="*/ 1350 h 1414"/>
                  <a:gd name="T62" fmla="*/ 262 w 570"/>
                  <a:gd name="T63" fmla="*/ 1378 h 1414"/>
                  <a:gd name="T64" fmla="*/ 244 w 570"/>
                  <a:gd name="T65" fmla="*/ 1395 h 1414"/>
                  <a:gd name="T66" fmla="*/ 223 w 570"/>
                  <a:gd name="T67" fmla="*/ 1407 h 1414"/>
                  <a:gd name="T68" fmla="*/ 196 w 570"/>
                  <a:gd name="T69" fmla="*/ 1412 h 1414"/>
                  <a:gd name="T70" fmla="*/ 161 w 570"/>
                  <a:gd name="T71" fmla="*/ 1414 h 1414"/>
                  <a:gd name="T72" fmla="*/ 130 w 570"/>
                  <a:gd name="T73" fmla="*/ 1414 h 1414"/>
                  <a:gd name="T74" fmla="*/ 91 w 570"/>
                  <a:gd name="T75" fmla="*/ 1414 h 1414"/>
                  <a:gd name="T76" fmla="*/ 47 w 570"/>
                  <a:gd name="T77" fmla="*/ 1414 h 1414"/>
                  <a:gd name="T78" fmla="*/ 0 w 570"/>
                  <a:gd name="T79" fmla="*/ 1414 h 1414"/>
                  <a:gd name="T80" fmla="*/ 0 w 570"/>
                  <a:gd name="T81" fmla="*/ 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0" h="1414">
                    <a:moveTo>
                      <a:pt x="0" y="0"/>
                    </a:moveTo>
                    <a:lnTo>
                      <a:pt x="78" y="6"/>
                    </a:lnTo>
                    <a:lnTo>
                      <a:pt x="151" y="22"/>
                    </a:lnTo>
                    <a:lnTo>
                      <a:pt x="221" y="45"/>
                    </a:lnTo>
                    <a:lnTo>
                      <a:pt x="287" y="78"/>
                    </a:lnTo>
                    <a:lnTo>
                      <a:pt x="349" y="119"/>
                    </a:lnTo>
                    <a:lnTo>
                      <a:pt x="404" y="167"/>
                    </a:lnTo>
                    <a:lnTo>
                      <a:pt x="452" y="221"/>
                    </a:lnTo>
                    <a:lnTo>
                      <a:pt x="493" y="283"/>
                    </a:lnTo>
                    <a:lnTo>
                      <a:pt x="526" y="349"/>
                    </a:lnTo>
                    <a:lnTo>
                      <a:pt x="551" y="419"/>
                    </a:lnTo>
                    <a:lnTo>
                      <a:pt x="565" y="493"/>
                    </a:lnTo>
                    <a:lnTo>
                      <a:pt x="570" y="571"/>
                    </a:lnTo>
                    <a:lnTo>
                      <a:pt x="565" y="648"/>
                    </a:lnTo>
                    <a:lnTo>
                      <a:pt x="551" y="720"/>
                    </a:lnTo>
                    <a:lnTo>
                      <a:pt x="526" y="790"/>
                    </a:lnTo>
                    <a:lnTo>
                      <a:pt x="495" y="856"/>
                    </a:lnTo>
                    <a:lnTo>
                      <a:pt x="462" y="914"/>
                    </a:lnTo>
                    <a:lnTo>
                      <a:pt x="433" y="964"/>
                    </a:lnTo>
                    <a:lnTo>
                      <a:pt x="407" y="1009"/>
                    </a:lnTo>
                    <a:lnTo>
                      <a:pt x="386" y="1046"/>
                    </a:lnTo>
                    <a:lnTo>
                      <a:pt x="367" y="1079"/>
                    </a:lnTo>
                    <a:lnTo>
                      <a:pt x="351" y="1108"/>
                    </a:lnTo>
                    <a:lnTo>
                      <a:pt x="338" y="1135"/>
                    </a:lnTo>
                    <a:lnTo>
                      <a:pt x="326" y="1160"/>
                    </a:lnTo>
                    <a:lnTo>
                      <a:pt x="316" y="1186"/>
                    </a:lnTo>
                    <a:lnTo>
                      <a:pt x="307" y="1213"/>
                    </a:lnTo>
                    <a:lnTo>
                      <a:pt x="301" y="1240"/>
                    </a:lnTo>
                    <a:lnTo>
                      <a:pt x="295" y="1273"/>
                    </a:lnTo>
                    <a:lnTo>
                      <a:pt x="285" y="1317"/>
                    </a:lnTo>
                    <a:lnTo>
                      <a:pt x="275" y="1350"/>
                    </a:lnTo>
                    <a:lnTo>
                      <a:pt x="262" y="1378"/>
                    </a:lnTo>
                    <a:lnTo>
                      <a:pt x="244" y="1395"/>
                    </a:lnTo>
                    <a:lnTo>
                      <a:pt x="223" y="1407"/>
                    </a:lnTo>
                    <a:lnTo>
                      <a:pt x="196" y="1412"/>
                    </a:lnTo>
                    <a:lnTo>
                      <a:pt x="161" y="1414"/>
                    </a:lnTo>
                    <a:lnTo>
                      <a:pt x="130" y="1414"/>
                    </a:lnTo>
                    <a:lnTo>
                      <a:pt x="91" y="1414"/>
                    </a:lnTo>
                    <a:lnTo>
                      <a:pt x="47" y="1414"/>
                    </a:lnTo>
                    <a:lnTo>
                      <a:pt x="0" y="1414"/>
                    </a:lnTo>
                    <a:lnTo>
                      <a:pt x="0" y="0"/>
                    </a:lnTo>
                    <a:close/>
                  </a:path>
                </a:pathLst>
              </a:custGeom>
              <a:solidFill>
                <a:srgbClr val="E6C1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3" name="Freeform 412">
                <a:extLst>
                  <a:ext uri="{FF2B5EF4-FFF2-40B4-BE49-F238E27FC236}">
                    <a16:creationId xmlns:a16="http://schemas.microsoft.com/office/drawing/2014/main" id="{5665FA97-02A9-4E04-98AE-FECA0B2EDBEE}"/>
                  </a:ext>
                </a:extLst>
              </p:cNvPr>
              <p:cNvSpPr>
                <a:spLocks/>
              </p:cNvSpPr>
              <p:nvPr/>
            </p:nvSpPr>
            <p:spPr bwMode="auto">
              <a:xfrm>
                <a:off x="35565632" y="9066475"/>
                <a:ext cx="908050" cy="185738"/>
              </a:xfrm>
              <a:prstGeom prst="roundRect">
                <a:avLst>
                  <a:gd name="adj" fmla="val 50000"/>
                </a:avLst>
              </a:prstGeom>
              <a:solidFill>
                <a:schemeClr val="bg1">
                  <a:lumMod val="9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4" name="Freeform 414">
                <a:extLst>
                  <a:ext uri="{FF2B5EF4-FFF2-40B4-BE49-F238E27FC236}">
                    <a16:creationId xmlns:a16="http://schemas.microsoft.com/office/drawing/2014/main" id="{4C23A29F-0CCB-4F3D-8FDC-F7C97E9CF40A}"/>
                  </a:ext>
                </a:extLst>
              </p:cNvPr>
              <p:cNvSpPr>
                <a:spLocks/>
              </p:cNvSpPr>
              <p:nvPr/>
            </p:nvSpPr>
            <p:spPr bwMode="auto">
              <a:xfrm>
                <a:off x="35586270" y="9252213"/>
                <a:ext cx="869950" cy="184150"/>
              </a:xfrm>
              <a:prstGeom prst="roundRect">
                <a:avLst>
                  <a:gd name="adj" fmla="val 50000"/>
                </a:avLst>
              </a:prstGeom>
              <a:solidFill>
                <a:schemeClr val="bg1">
                  <a:lumMod val="9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5" name="Freeform 416">
                <a:extLst>
                  <a:ext uri="{FF2B5EF4-FFF2-40B4-BE49-F238E27FC236}">
                    <a16:creationId xmlns:a16="http://schemas.microsoft.com/office/drawing/2014/main" id="{8485FEA1-7DD2-4443-AC0D-A82CEA922985}"/>
                  </a:ext>
                </a:extLst>
              </p:cNvPr>
              <p:cNvSpPr>
                <a:spLocks/>
              </p:cNvSpPr>
              <p:nvPr/>
            </p:nvSpPr>
            <p:spPr bwMode="auto">
              <a:xfrm>
                <a:off x="35605320" y="9436363"/>
                <a:ext cx="831850" cy="185738"/>
              </a:xfrm>
              <a:prstGeom prst="roundRect">
                <a:avLst>
                  <a:gd name="adj" fmla="val 50000"/>
                </a:avLst>
              </a:prstGeom>
              <a:solidFill>
                <a:schemeClr val="bg1">
                  <a:lumMod val="9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6" name="Freeform 418">
                <a:extLst>
                  <a:ext uri="{FF2B5EF4-FFF2-40B4-BE49-F238E27FC236}">
                    <a16:creationId xmlns:a16="http://schemas.microsoft.com/office/drawing/2014/main" id="{1EF396DB-0A99-4FE2-B081-B054EE093DD8}"/>
                  </a:ext>
                </a:extLst>
              </p:cNvPr>
              <p:cNvSpPr>
                <a:spLocks/>
              </p:cNvSpPr>
              <p:nvPr/>
            </p:nvSpPr>
            <p:spPr bwMode="auto">
              <a:xfrm>
                <a:off x="35716445" y="9436713"/>
                <a:ext cx="609600" cy="308657"/>
              </a:xfrm>
              <a:prstGeom prst="ellipse">
                <a:avLst/>
              </a:prstGeom>
              <a:solidFill>
                <a:schemeClr val="bg1">
                  <a:lumMod val="9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7" name="Freeform 420">
                <a:extLst>
                  <a:ext uri="{FF2B5EF4-FFF2-40B4-BE49-F238E27FC236}">
                    <a16:creationId xmlns:a16="http://schemas.microsoft.com/office/drawing/2014/main" id="{AC9D1B6D-9779-4E12-A207-CD7BA59E180E}"/>
                  </a:ext>
                </a:extLst>
              </p:cNvPr>
              <p:cNvSpPr>
                <a:spLocks/>
              </p:cNvSpPr>
              <p:nvPr/>
            </p:nvSpPr>
            <p:spPr bwMode="auto">
              <a:xfrm>
                <a:off x="35537057" y="7782188"/>
                <a:ext cx="968375" cy="1287463"/>
              </a:xfrm>
              <a:custGeom>
                <a:avLst/>
                <a:gdLst>
                  <a:gd name="T0" fmla="*/ 146 w 610"/>
                  <a:gd name="T1" fmla="*/ 2 h 811"/>
                  <a:gd name="T2" fmla="*/ 225 w 610"/>
                  <a:gd name="T3" fmla="*/ 94 h 811"/>
                  <a:gd name="T4" fmla="*/ 297 w 610"/>
                  <a:gd name="T5" fmla="*/ 4 h 811"/>
                  <a:gd name="T6" fmla="*/ 307 w 610"/>
                  <a:gd name="T7" fmla="*/ 0 h 811"/>
                  <a:gd name="T8" fmla="*/ 317 w 610"/>
                  <a:gd name="T9" fmla="*/ 2 h 811"/>
                  <a:gd name="T10" fmla="*/ 402 w 610"/>
                  <a:gd name="T11" fmla="*/ 96 h 811"/>
                  <a:gd name="T12" fmla="*/ 487 w 610"/>
                  <a:gd name="T13" fmla="*/ 4 h 811"/>
                  <a:gd name="T14" fmla="*/ 497 w 610"/>
                  <a:gd name="T15" fmla="*/ 0 h 811"/>
                  <a:gd name="T16" fmla="*/ 507 w 610"/>
                  <a:gd name="T17" fmla="*/ 2 h 811"/>
                  <a:gd name="T18" fmla="*/ 590 w 610"/>
                  <a:gd name="T19" fmla="*/ 97 h 811"/>
                  <a:gd name="T20" fmla="*/ 606 w 610"/>
                  <a:gd name="T21" fmla="*/ 115 h 811"/>
                  <a:gd name="T22" fmla="*/ 608 w 610"/>
                  <a:gd name="T23" fmla="*/ 134 h 811"/>
                  <a:gd name="T24" fmla="*/ 464 w 610"/>
                  <a:gd name="T25" fmla="*/ 798 h 811"/>
                  <a:gd name="T26" fmla="*/ 452 w 610"/>
                  <a:gd name="T27" fmla="*/ 809 h 811"/>
                  <a:gd name="T28" fmla="*/ 435 w 610"/>
                  <a:gd name="T29" fmla="*/ 807 h 811"/>
                  <a:gd name="T30" fmla="*/ 530 w 610"/>
                  <a:gd name="T31" fmla="*/ 355 h 811"/>
                  <a:gd name="T32" fmla="*/ 579 w 610"/>
                  <a:gd name="T33" fmla="*/ 127 h 811"/>
                  <a:gd name="T34" fmla="*/ 579 w 610"/>
                  <a:gd name="T35" fmla="*/ 130 h 811"/>
                  <a:gd name="T36" fmla="*/ 577 w 610"/>
                  <a:gd name="T37" fmla="*/ 127 h 811"/>
                  <a:gd name="T38" fmla="*/ 553 w 610"/>
                  <a:gd name="T39" fmla="*/ 101 h 811"/>
                  <a:gd name="T40" fmla="*/ 414 w 610"/>
                  <a:gd name="T41" fmla="*/ 121 h 811"/>
                  <a:gd name="T42" fmla="*/ 404 w 610"/>
                  <a:gd name="T43" fmla="*/ 127 h 811"/>
                  <a:gd name="T44" fmla="*/ 394 w 610"/>
                  <a:gd name="T45" fmla="*/ 128 h 811"/>
                  <a:gd name="T46" fmla="*/ 386 w 610"/>
                  <a:gd name="T47" fmla="*/ 123 h 811"/>
                  <a:gd name="T48" fmla="*/ 237 w 610"/>
                  <a:gd name="T49" fmla="*/ 121 h 811"/>
                  <a:gd name="T50" fmla="*/ 229 w 610"/>
                  <a:gd name="T51" fmla="*/ 127 h 811"/>
                  <a:gd name="T52" fmla="*/ 220 w 610"/>
                  <a:gd name="T53" fmla="*/ 128 h 811"/>
                  <a:gd name="T54" fmla="*/ 210 w 610"/>
                  <a:gd name="T55" fmla="*/ 123 h 811"/>
                  <a:gd name="T56" fmla="*/ 51 w 610"/>
                  <a:gd name="T57" fmla="*/ 97 h 811"/>
                  <a:gd name="T58" fmla="*/ 33 w 610"/>
                  <a:gd name="T59" fmla="*/ 125 h 811"/>
                  <a:gd name="T60" fmla="*/ 183 w 610"/>
                  <a:gd name="T61" fmla="*/ 796 h 811"/>
                  <a:gd name="T62" fmla="*/ 181 w 610"/>
                  <a:gd name="T63" fmla="*/ 804 h 811"/>
                  <a:gd name="T64" fmla="*/ 171 w 610"/>
                  <a:gd name="T65" fmla="*/ 809 h 811"/>
                  <a:gd name="T66" fmla="*/ 161 w 610"/>
                  <a:gd name="T67" fmla="*/ 811 h 811"/>
                  <a:gd name="T68" fmla="*/ 154 w 610"/>
                  <a:gd name="T69" fmla="*/ 807 h 811"/>
                  <a:gd name="T70" fmla="*/ 0 w 610"/>
                  <a:gd name="T71" fmla="*/ 117 h 811"/>
                  <a:gd name="T72" fmla="*/ 2 w 610"/>
                  <a:gd name="T73" fmla="*/ 109 h 811"/>
                  <a:gd name="T74" fmla="*/ 127 w 610"/>
                  <a:gd name="T75" fmla="*/ 4 h 811"/>
                  <a:gd name="T76" fmla="*/ 136 w 610"/>
                  <a:gd name="T77"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0" h="811">
                    <a:moveTo>
                      <a:pt x="140" y="0"/>
                    </a:moveTo>
                    <a:lnTo>
                      <a:pt x="146" y="2"/>
                    </a:lnTo>
                    <a:lnTo>
                      <a:pt x="150" y="4"/>
                    </a:lnTo>
                    <a:lnTo>
                      <a:pt x="225" y="94"/>
                    </a:lnTo>
                    <a:lnTo>
                      <a:pt x="293" y="6"/>
                    </a:lnTo>
                    <a:lnTo>
                      <a:pt x="297" y="4"/>
                    </a:lnTo>
                    <a:lnTo>
                      <a:pt x="301" y="0"/>
                    </a:lnTo>
                    <a:lnTo>
                      <a:pt x="307" y="0"/>
                    </a:lnTo>
                    <a:lnTo>
                      <a:pt x="313" y="0"/>
                    </a:lnTo>
                    <a:lnTo>
                      <a:pt x="317" y="2"/>
                    </a:lnTo>
                    <a:lnTo>
                      <a:pt x="321" y="4"/>
                    </a:lnTo>
                    <a:lnTo>
                      <a:pt x="402" y="96"/>
                    </a:lnTo>
                    <a:lnTo>
                      <a:pt x="483" y="6"/>
                    </a:lnTo>
                    <a:lnTo>
                      <a:pt x="487" y="4"/>
                    </a:lnTo>
                    <a:lnTo>
                      <a:pt x="491" y="2"/>
                    </a:lnTo>
                    <a:lnTo>
                      <a:pt x="497" y="0"/>
                    </a:lnTo>
                    <a:lnTo>
                      <a:pt x="501" y="0"/>
                    </a:lnTo>
                    <a:lnTo>
                      <a:pt x="507" y="2"/>
                    </a:lnTo>
                    <a:lnTo>
                      <a:pt x="511" y="4"/>
                    </a:lnTo>
                    <a:lnTo>
                      <a:pt x="590" y="97"/>
                    </a:lnTo>
                    <a:lnTo>
                      <a:pt x="600" y="107"/>
                    </a:lnTo>
                    <a:lnTo>
                      <a:pt x="606" y="115"/>
                    </a:lnTo>
                    <a:lnTo>
                      <a:pt x="610" y="123"/>
                    </a:lnTo>
                    <a:lnTo>
                      <a:pt x="608" y="134"/>
                    </a:lnTo>
                    <a:lnTo>
                      <a:pt x="563" y="346"/>
                    </a:lnTo>
                    <a:lnTo>
                      <a:pt x="464" y="798"/>
                    </a:lnTo>
                    <a:lnTo>
                      <a:pt x="460" y="806"/>
                    </a:lnTo>
                    <a:lnTo>
                      <a:pt x="452" y="809"/>
                    </a:lnTo>
                    <a:lnTo>
                      <a:pt x="443" y="811"/>
                    </a:lnTo>
                    <a:lnTo>
                      <a:pt x="435" y="807"/>
                    </a:lnTo>
                    <a:lnTo>
                      <a:pt x="433" y="802"/>
                    </a:lnTo>
                    <a:lnTo>
                      <a:pt x="530" y="355"/>
                    </a:lnTo>
                    <a:lnTo>
                      <a:pt x="577" y="140"/>
                    </a:lnTo>
                    <a:lnTo>
                      <a:pt x="579" y="127"/>
                    </a:lnTo>
                    <a:lnTo>
                      <a:pt x="579" y="128"/>
                    </a:lnTo>
                    <a:lnTo>
                      <a:pt x="579" y="130"/>
                    </a:lnTo>
                    <a:lnTo>
                      <a:pt x="577" y="128"/>
                    </a:lnTo>
                    <a:lnTo>
                      <a:pt x="577" y="127"/>
                    </a:lnTo>
                    <a:lnTo>
                      <a:pt x="573" y="123"/>
                    </a:lnTo>
                    <a:lnTo>
                      <a:pt x="553" y="101"/>
                    </a:lnTo>
                    <a:lnTo>
                      <a:pt x="493" y="31"/>
                    </a:lnTo>
                    <a:lnTo>
                      <a:pt x="414" y="121"/>
                    </a:lnTo>
                    <a:lnTo>
                      <a:pt x="410" y="125"/>
                    </a:lnTo>
                    <a:lnTo>
                      <a:pt x="404" y="127"/>
                    </a:lnTo>
                    <a:lnTo>
                      <a:pt x="400" y="128"/>
                    </a:lnTo>
                    <a:lnTo>
                      <a:pt x="394" y="128"/>
                    </a:lnTo>
                    <a:lnTo>
                      <a:pt x="390" y="127"/>
                    </a:lnTo>
                    <a:lnTo>
                      <a:pt x="386" y="123"/>
                    </a:lnTo>
                    <a:lnTo>
                      <a:pt x="305" y="33"/>
                    </a:lnTo>
                    <a:lnTo>
                      <a:pt x="237" y="121"/>
                    </a:lnTo>
                    <a:lnTo>
                      <a:pt x="235" y="125"/>
                    </a:lnTo>
                    <a:lnTo>
                      <a:pt x="229" y="127"/>
                    </a:lnTo>
                    <a:lnTo>
                      <a:pt x="225" y="128"/>
                    </a:lnTo>
                    <a:lnTo>
                      <a:pt x="220" y="128"/>
                    </a:lnTo>
                    <a:lnTo>
                      <a:pt x="214" y="127"/>
                    </a:lnTo>
                    <a:lnTo>
                      <a:pt x="210" y="123"/>
                    </a:lnTo>
                    <a:lnTo>
                      <a:pt x="132" y="30"/>
                    </a:lnTo>
                    <a:lnTo>
                      <a:pt x="51" y="97"/>
                    </a:lnTo>
                    <a:lnTo>
                      <a:pt x="31" y="113"/>
                    </a:lnTo>
                    <a:lnTo>
                      <a:pt x="33" y="125"/>
                    </a:lnTo>
                    <a:lnTo>
                      <a:pt x="82" y="344"/>
                    </a:lnTo>
                    <a:lnTo>
                      <a:pt x="183" y="796"/>
                    </a:lnTo>
                    <a:lnTo>
                      <a:pt x="183" y="800"/>
                    </a:lnTo>
                    <a:lnTo>
                      <a:pt x="181" y="804"/>
                    </a:lnTo>
                    <a:lnTo>
                      <a:pt x="177" y="807"/>
                    </a:lnTo>
                    <a:lnTo>
                      <a:pt x="171" y="809"/>
                    </a:lnTo>
                    <a:lnTo>
                      <a:pt x="167" y="811"/>
                    </a:lnTo>
                    <a:lnTo>
                      <a:pt x="161" y="811"/>
                    </a:lnTo>
                    <a:lnTo>
                      <a:pt x="158" y="809"/>
                    </a:lnTo>
                    <a:lnTo>
                      <a:pt x="154" y="807"/>
                    </a:lnTo>
                    <a:lnTo>
                      <a:pt x="152" y="804"/>
                    </a:lnTo>
                    <a:lnTo>
                      <a:pt x="0" y="117"/>
                    </a:lnTo>
                    <a:lnTo>
                      <a:pt x="0" y="113"/>
                    </a:lnTo>
                    <a:lnTo>
                      <a:pt x="2" y="109"/>
                    </a:lnTo>
                    <a:lnTo>
                      <a:pt x="4" y="105"/>
                    </a:lnTo>
                    <a:lnTo>
                      <a:pt x="127" y="4"/>
                    </a:lnTo>
                    <a:lnTo>
                      <a:pt x="130" y="2"/>
                    </a:lnTo>
                    <a:lnTo>
                      <a:pt x="136" y="0"/>
                    </a:lnTo>
                    <a:lnTo>
                      <a:pt x="140" y="0"/>
                    </a:lnTo>
                    <a:close/>
                  </a:path>
                </a:pathLst>
              </a:custGeom>
              <a:solidFill>
                <a:srgbClr val="FFFFF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58" name="Freeform 421">
                <a:extLst>
                  <a:ext uri="{FF2B5EF4-FFF2-40B4-BE49-F238E27FC236}">
                    <a16:creationId xmlns:a16="http://schemas.microsoft.com/office/drawing/2014/main" id="{0870AEBD-CB02-4F7F-BC2E-F619CD47AB60}"/>
                  </a:ext>
                </a:extLst>
              </p:cNvPr>
              <p:cNvSpPr>
                <a:spLocks/>
              </p:cNvSpPr>
              <p:nvPr/>
            </p:nvSpPr>
            <p:spPr bwMode="auto">
              <a:xfrm>
                <a:off x="35491020" y="7732975"/>
                <a:ext cx="1054100" cy="317500"/>
              </a:xfrm>
              <a:custGeom>
                <a:avLst/>
                <a:gdLst>
                  <a:gd name="T0" fmla="*/ 338 w 664"/>
                  <a:gd name="T1" fmla="*/ 0 h 200"/>
                  <a:gd name="T2" fmla="*/ 351 w 664"/>
                  <a:gd name="T3" fmla="*/ 2 h 200"/>
                  <a:gd name="T4" fmla="*/ 365 w 664"/>
                  <a:gd name="T5" fmla="*/ 12 h 200"/>
                  <a:gd name="T6" fmla="*/ 429 w 664"/>
                  <a:gd name="T7" fmla="*/ 86 h 200"/>
                  <a:gd name="T8" fmla="*/ 495 w 664"/>
                  <a:gd name="T9" fmla="*/ 12 h 200"/>
                  <a:gd name="T10" fmla="*/ 509 w 664"/>
                  <a:gd name="T11" fmla="*/ 4 h 200"/>
                  <a:gd name="T12" fmla="*/ 526 w 664"/>
                  <a:gd name="T13" fmla="*/ 0 h 200"/>
                  <a:gd name="T14" fmla="*/ 542 w 664"/>
                  <a:gd name="T15" fmla="*/ 2 h 200"/>
                  <a:gd name="T16" fmla="*/ 555 w 664"/>
                  <a:gd name="T17" fmla="*/ 12 h 200"/>
                  <a:gd name="T18" fmla="*/ 654 w 664"/>
                  <a:gd name="T19" fmla="*/ 127 h 200"/>
                  <a:gd name="T20" fmla="*/ 664 w 664"/>
                  <a:gd name="T21" fmla="*/ 146 h 200"/>
                  <a:gd name="T22" fmla="*/ 664 w 664"/>
                  <a:gd name="T23" fmla="*/ 163 h 200"/>
                  <a:gd name="T24" fmla="*/ 656 w 664"/>
                  <a:gd name="T25" fmla="*/ 181 h 200"/>
                  <a:gd name="T26" fmla="*/ 642 w 664"/>
                  <a:gd name="T27" fmla="*/ 194 h 200"/>
                  <a:gd name="T28" fmla="*/ 627 w 664"/>
                  <a:gd name="T29" fmla="*/ 200 h 200"/>
                  <a:gd name="T30" fmla="*/ 609 w 664"/>
                  <a:gd name="T31" fmla="*/ 198 h 200"/>
                  <a:gd name="T32" fmla="*/ 594 w 664"/>
                  <a:gd name="T33" fmla="*/ 187 h 200"/>
                  <a:gd name="T34" fmla="*/ 524 w 664"/>
                  <a:gd name="T35" fmla="*/ 105 h 200"/>
                  <a:gd name="T36" fmla="*/ 458 w 664"/>
                  <a:gd name="T37" fmla="*/ 179 h 200"/>
                  <a:gd name="T38" fmla="*/ 445 w 664"/>
                  <a:gd name="T39" fmla="*/ 187 h 200"/>
                  <a:gd name="T40" fmla="*/ 429 w 664"/>
                  <a:gd name="T41" fmla="*/ 191 h 200"/>
                  <a:gd name="T42" fmla="*/ 414 w 664"/>
                  <a:gd name="T43" fmla="*/ 187 h 200"/>
                  <a:gd name="T44" fmla="*/ 400 w 664"/>
                  <a:gd name="T45" fmla="*/ 179 h 200"/>
                  <a:gd name="T46" fmla="*/ 338 w 664"/>
                  <a:gd name="T47" fmla="*/ 109 h 200"/>
                  <a:gd name="T48" fmla="*/ 289 w 664"/>
                  <a:gd name="T49" fmla="*/ 169 h 200"/>
                  <a:gd name="T50" fmla="*/ 280 w 664"/>
                  <a:gd name="T51" fmla="*/ 181 h 200"/>
                  <a:gd name="T52" fmla="*/ 266 w 664"/>
                  <a:gd name="T53" fmla="*/ 189 h 200"/>
                  <a:gd name="T54" fmla="*/ 251 w 664"/>
                  <a:gd name="T55" fmla="*/ 191 h 200"/>
                  <a:gd name="T56" fmla="*/ 237 w 664"/>
                  <a:gd name="T57" fmla="*/ 189 h 200"/>
                  <a:gd name="T58" fmla="*/ 223 w 664"/>
                  <a:gd name="T59" fmla="*/ 179 h 200"/>
                  <a:gd name="T60" fmla="*/ 159 w 664"/>
                  <a:gd name="T61" fmla="*/ 101 h 200"/>
                  <a:gd name="T62" fmla="*/ 74 w 664"/>
                  <a:gd name="T63" fmla="*/ 175 h 200"/>
                  <a:gd name="T64" fmla="*/ 55 w 664"/>
                  <a:gd name="T65" fmla="*/ 183 h 200"/>
                  <a:gd name="T66" fmla="*/ 37 w 664"/>
                  <a:gd name="T67" fmla="*/ 183 h 200"/>
                  <a:gd name="T68" fmla="*/ 20 w 664"/>
                  <a:gd name="T69" fmla="*/ 177 h 200"/>
                  <a:gd name="T70" fmla="*/ 8 w 664"/>
                  <a:gd name="T71" fmla="*/ 163 h 200"/>
                  <a:gd name="T72" fmla="*/ 0 w 664"/>
                  <a:gd name="T73" fmla="*/ 148 h 200"/>
                  <a:gd name="T74" fmla="*/ 2 w 664"/>
                  <a:gd name="T75" fmla="*/ 130 h 200"/>
                  <a:gd name="T76" fmla="*/ 14 w 664"/>
                  <a:gd name="T77" fmla="*/ 115 h 200"/>
                  <a:gd name="T78" fmla="*/ 136 w 664"/>
                  <a:gd name="T79" fmla="*/ 12 h 200"/>
                  <a:gd name="T80" fmla="*/ 150 w 664"/>
                  <a:gd name="T81" fmla="*/ 4 h 200"/>
                  <a:gd name="T82" fmla="*/ 165 w 664"/>
                  <a:gd name="T83" fmla="*/ 0 h 200"/>
                  <a:gd name="T84" fmla="*/ 181 w 664"/>
                  <a:gd name="T85" fmla="*/ 2 h 200"/>
                  <a:gd name="T86" fmla="*/ 194 w 664"/>
                  <a:gd name="T87" fmla="*/ 12 h 200"/>
                  <a:gd name="T88" fmla="*/ 253 w 664"/>
                  <a:gd name="T89" fmla="*/ 82 h 200"/>
                  <a:gd name="T90" fmla="*/ 299 w 664"/>
                  <a:gd name="T91" fmla="*/ 22 h 200"/>
                  <a:gd name="T92" fmla="*/ 311 w 664"/>
                  <a:gd name="T93" fmla="*/ 10 h 200"/>
                  <a:gd name="T94" fmla="*/ 322 w 664"/>
                  <a:gd name="T95" fmla="*/ 2 h 200"/>
                  <a:gd name="T96" fmla="*/ 338 w 664"/>
                  <a:gd name="T9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4" h="200">
                    <a:moveTo>
                      <a:pt x="338" y="0"/>
                    </a:moveTo>
                    <a:lnTo>
                      <a:pt x="351" y="2"/>
                    </a:lnTo>
                    <a:lnTo>
                      <a:pt x="365" y="12"/>
                    </a:lnTo>
                    <a:lnTo>
                      <a:pt x="429" y="86"/>
                    </a:lnTo>
                    <a:lnTo>
                      <a:pt x="495" y="12"/>
                    </a:lnTo>
                    <a:lnTo>
                      <a:pt x="509" y="4"/>
                    </a:lnTo>
                    <a:lnTo>
                      <a:pt x="526" y="0"/>
                    </a:lnTo>
                    <a:lnTo>
                      <a:pt x="542" y="2"/>
                    </a:lnTo>
                    <a:lnTo>
                      <a:pt x="555" y="12"/>
                    </a:lnTo>
                    <a:lnTo>
                      <a:pt x="654" y="127"/>
                    </a:lnTo>
                    <a:lnTo>
                      <a:pt x="664" y="146"/>
                    </a:lnTo>
                    <a:lnTo>
                      <a:pt x="664" y="163"/>
                    </a:lnTo>
                    <a:lnTo>
                      <a:pt x="656" y="181"/>
                    </a:lnTo>
                    <a:lnTo>
                      <a:pt x="642" y="194"/>
                    </a:lnTo>
                    <a:lnTo>
                      <a:pt x="627" y="200"/>
                    </a:lnTo>
                    <a:lnTo>
                      <a:pt x="609" y="198"/>
                    </a:lnTo>
                    <a:lnTo>
                      <a:pt x="594" y="187"/>
                    </a:lnTo>
                    <a:lnTo>
                      <a:pt x="524" y="105"/>
                    </a:lnTo>
                    <a:lnTo>
                      <a:pt x="458" y="179"/>
                    </a:lnTo>
                    <a:lnTo>
                      <a:pt x="445" y="187"/>
                    </a:lnTo>
                    <a:lnTo>
                      <a:pt x="429" y="191"/>
                    </a:lnTo>
                    <a:lnTo>
                      <a:pt x="414" y="187"/>
                    </a:lnTo>
                    <a:lnTo>
                      <a:pt x="400" y="179"/>
                    </a:lnTo>
                    <a:lnTo>
                      <a:pt x="338" y="109"/>
                    </a:lnTo>
                    <a:lnTo>
                      <a:pt x="289" y="169"/>
                    </a:lnTo>
                    <a:lnTo>
                      <a:pt x="280" y="181"/>
                    </a:lnTo>
                    <a:lnTo>
                      <a:pt x="266" y="189"/>
                    </a:lnTo>
                    <a:lnTo>
                      <a:pt x="251" y="191"/>
                    </a:lnTo>
                    <a:lnTo>
                      <a:pt x="237" y="189"/>
                    </a:lnTo>
                    <a:lnTo>
                      <a:pt x="223" y="179"/>
                    </a:lnTo>
                    <a:lnTo>
                      <a:pt x="159" y="101"/>
                    </a:lnTo>
                    <a:lnTo>
                      <a:pt x="74" y="175"/>
                    </a:lnTo>
                    <a:lnTo>
                      <a:pt x="55" y="183"/>
                    </a:lnTo>
                    <a:lnTo>
                      <a:pt x="37" y="183"/>
                    </a:lnTo>
                    <a:lnTo>
                      <a:pt x="20" y="177"/>
                    </a:lnTo>
                    <a:lnTo>
                      <a:pt x="8" y="163"/>
                    </a:lnTo>
                    <a:lnTo>
                      <a:pt x="0" y="148"/>
                    </a:lnTo>
                    <a:lnTo>
                      <a:pt x="2" y="130"/>
                    </a:lnTo>
                    <a:lnTo>
                      <a:pt x="14" y="115"/>
                    </a:lnTo>
                    <a:lnTo>
                      <a:pt x="136" y="12"/>
                    </a:lnTo>
                    <a:lnTo>
                      <a:pt x="150" y="4"/>
                    </a:lnTo>
                    <a:lnTo>
                      <a:pt x="165" y="0"/>
                    </a:lnTo>
                    <a:lnTo>
                      <a:pt x="181" y="2"/>
                    </a:lnTo>
                    <a:lnTo>
                      <a:pt x="194" y="12"/>
                    </a:lnTo>
                    <a:lnTo>
                      <a:pt x="253" y="82"/>
                    </a:lnTo>
                    <a:lnTo>
                      <a:pt x="299" y="22"/>
                    </a:lnTo>
                    <a:lnTo>
                      <a:pt x="311" y="10"/>
                    </a:lnTo>
                    <a:lnTo>
                      <a:pt x="322" y="2"/>
                    </a:lnTo>
                    <a:lnTo>
                      <a:pt x="338" y="0"/>
                    </a:lnTo>
                    <a:close/>
                  </a:path>
                </a:pathLst>
              </a:custGeom>
              <a:solidFill>
                <a:srgbClr val="FFFFF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5" name="2048 Grupo">
              <a:extLst>
                <a:ext uri="{FF2B5EF4-FFF2-40B4-BE49-F238E27FC236}">
                  <a16:creationId xmlns:a16="http://schemas.microsoft.com/office/drawing/2014/main" id="{DD493BEE-5091-482C-9771-20512CD40A96}"/>
                </a:ext>
              </a:extLst>
            </p:cNvPr>
            <p:cNvGrpSpPr/>
            <p:nvPr/>
          </p:nvGrpSpPr>
          <p:grpSpPr>
            <a:xfrm rot="13884918">
              <a:off x="15526597" y="8598157"/>
              <a:ext cx="141480" cy="555758"/>
              <a:chOff x="33744549" y="11199284"/>
              <a:chExt cx="265113" cy="846138"/>
            </a:xfrm>
          </p:grpSpPr>
          <p:sp>
            <p:nvSpPr>
              <p:cNvPr id="533" name="Freeform 367">
                <a:extLst>
                  <a:ext uri="{FF2B5EF4-FFF2-40B4-BE49-F238E27FC236}">
                    <a16:creationId xmlns:a16="http://schemas.microsoft.com/office/drawing/2014/main" id="{ED44FB9D-4CFF-4A71-A7CC-0196F7B0C05E}"/>
                  </a:ext>
                </a:extLst>
              </p:cNvPr>
              <p:cNvSpPr>
                <a:spLocks/>
              </p:cNvSpPr>
              <p:nvPr/>
            </p:nvSpPr>
            <p:spPr bwMode="auto">
              <a:xfrm>
                <a:off x="33760424" y="11226272"/>
                <a:ext cx="131763" cy="819150"/>
              </a:xfrm>
              <a:custGeom>
                <a:avLst/>
                <a:gdLst>
                  <a:gd name="T0" fmla="*/ 66 w 83"/>
                  <a:gd name="T1" fmla="*/ 0 h 516"/>
                  <a:gd name="T2" fmla="*/ 83 w 83"/>
                  <a:gd name="T3" fmla="*/ 0 h 516"/>
                  <a:gd name="T4" fmla="*/ 83 w 83"/>
                  <a:gd name="T5" fmla="*/ 332 h 516"/>
                  <a:gd name="T6" fmla="*/ 81 w 83"/>
                  <a:gd name="T7" fmla="*/ 359 h 516"/>
                  <a:gd name="T8" fmla="*/ 77 w 83"/>
                  <a:gd name="T9" fmla="*/ 386 h 516"/>
                  <a:gd name="T10" fmla="*/ 69 w 83"/>
                  <a:gd name="T11" fmla="*/ 412 h 516"/>
                  <a:gd name="T12" fmla="*/ 58 w 83"/>
                  <a:gd name="T13" fmla="*/ 437 h 516"/>
                  <a:gd name="T14" fmla="*/ 17 w 83"/>
                  <a:gd name="T15" fmla="*/ 512 h 516"/>
                  <a:gd name="T16" fmla="*/ 15 w 83"/>
                  <a:gd name="T17" fmla="*/ 514 h 516"/>
                  <a:gd name="T18" fmla="*/ 11 w 83"/>
                  <a:gd name="T19" fmla="*/ 516 h 516"/>
                  <a:gd name="T20" fmla="*/ 7 w 83"/>
                  <a:gd name="T21" fmla="*/ 516 h 516"/>
                  <a:gd name="T22" fmla="*/ 5 w 83"/>
                  <a:gd name="T23" fmla="*/ 514 h 516"/>
                  <a:gd name="T24" fmla="*/ 2 w 83"/>
                  <a:gd name="T25" fmla="*/ 512 h 516"/>
                  <a:gd name="T26" fmla="*/ 0 w 83"/>
                  <a:gd name="T27" fmla="*/ 510 h 516"/>
                  <a:gd name="T28" fmla="*/ 0 w 83"/>
                  <a:gd name="T29" fmla="*/ 507 h 516"/>
                  <a:gd name="T30" fmla="*/ 2 w 83"/>
                  <a:gd name="T31" fmla="*/ 503 h 516"/>
                  <a:gd name="T32" fmla="*/ 42 w 83"/>
                  <a:gd name="T33" fmla="*/ 427 h 516"/>
                  <a:gd name="T34" fmla="*/ 52 w 83"/>
                  <a:gd name="T35" fmla="*/ 406 h 516"/>
                  <a:gd name="T36" fmla="*/ 60 w 83"/>
                  <a:gd name="T37" fmla="*/ 382 h 516"/>
                  <a:gd name="T38" fmla="*/ 66 w 83"/>
                  <a:gd name="T39" fmla="*/ 332 h 516"/>
                  <a:gd name="T40" fmla="*/ 66 w 83"/>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516">
                    <a:moveTo>
                      <a:pt x="66" y="0"/>
                    </a:moveTo>
                    <a:lnTo>
                      <a:pt x="83" y="0"/>
                    </a:lnTo>
                    <a:lnTo>
                      <a:pt x="83" y="332"/>
                    </a:lnTo>
                    <a:lnTo>
                      <a:pt x="81" y="359"/>
                    </a:lnTo>
                    <a:lnTo>
                      <a:pt x="77" y="386"/>
                    </a:lnTo>
                    <a:lnTo>
                      <a:pt x="69" y="412"/>
                    </a:lnTo>
                    <a:lnTo>
                      <a:pt x="58" y="437"/>
                    </a:lnTo>
                    <a:lnTo>
                      <a:pt x="17" y="512"/>
                    </a:lnTo>
                    <a:lnTo>
                      <a:pt x="15" y="514"/>
                    </a:lnTo>
                    <a:lnTo>
                      <a:pt x="11" y="516"/>
                    </a:lnTo>
                    <a:lnTo>
                      <a:pt x="7" y="516"/>
                    </a:lnTo>
                    <a:lnTo>
                      <a:pt x="5" y="514"/>
                    </a:lnTo>
                    <a:lnTo>
                      <a:pt x="2" y="512"/>
                    </a:lnTo>
                    <a:lnTo>
                      <a:pt x="0" y="510"/>
                    </a:lnTo>
                    <a:lnTo>
                      <a:pt x="0" y="507"/>
                    </a:lnTo>
                    <a:lnTo>
                      <a:pt x="2" y="503"/>
                    </a:lnTo>
                    <a:lnTo>
                      <a:pt x="42" y="427"/>
                    </a:lnTo>
                    <a:lnTo>
                      <a:pt x="52" y="406"/>
                    </a:lnTo>
                    <a:lnTo>
                      <a:pt x="60" y="382"/>
                    </a:lnTo>
                    <a:lnTo>
                      <a:pt x="66" y="332"/>
                    </a:lnTo>
                    <a:lnTo>
                      <a:pt x="66" y="0"/>
                    </a:lnTo>
                    <a:close/>
                  </a:path>
                </a:pathLst>
              </a:custGeom>
              <a:solidFill>
                <a:srgbClr val="24558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4" name="Freeform 368">
                <a:extLst>
                  <a:ext uri="{FF2B5EF4-FFF2-40B4-BE49-F238E27FC236}">
                    <a16:creationId xmlns:a16="http://schemas.microsoft.com/office/drawing/2014/main" id="{B8DC99AA-23E3-4951-8CDF-FC2616A25D84}"/>
                  </a:ext>
                </a:extLst>
              </p:cNvPr>
              <p:cNvSpPr>
                <a:spLocks/>
              </p:cNvSpPr>
              <p:nvPr/>
            </p:nvSpPr>
            <p:spPr bwMode="auto">
              <a:xfrm>
                <a:off x="33760424" y="11199284"/>
                <a:ext cx="131763" cy="815975"/>
              </a:xfrm>
              <a:custGeom>
                <a:avLst/>
                <a:gdLst>
                  <a:gd name="T0" fmla="*/ 7 w 83"/>
                  <a:gd name="T1" fmla="*/ 0 h 514"/>
                  <a:gd name="T2" fmla="*/ 11 w 83"/>
                  <a:gd name="T3" fmla="*/ 0 h 514"/>
                  <a:gd name="T4" fmla="*/ 15 w 83"/>
                  <a:gd name="T5" fmla="*/ 2 h 514"/>
                  <a:gd name="T6" fmla="*/ 17 w 83"/>
                  <a:gd name="T7" fmla="*/ 4 h 514"/>
                  <a:gd name="T8" fmla="*/ 58 w 83"/>
                  <a:gd name="T9" fmla="*/ 79 h 514"/>
                  <a:gd name="T10" fmla="*/ 69 w 83"/>
                  <a:gd name="T11" fmla="*/ 105 h 514"/>
                  <a:gd name="T12" fmla="*/ 77 w 83"/>
                  <a:gd name="T13" fmla="*/ 130 h 514"/>
                  <a:gd name="T14" fmla="*/ 81 w 83"/>
                  <a:gd name="T15" fmla="*/ 157 h 514"/>
                  <a:gd name="T16" fmla="*/ 83 w 83"/>
                  <a:gd name="T17" fmla="*/ 182 h 514"/>
                  <a:gd name="T18" fmla="*/ 83 w 83"/>
                  <a:gd name="T19" fmla="*/ 514 h 514"/>
                  <a:gd name="T20" fmla="*/ 66 w 83"/>
                  <a:gd name="T21" fmla="*/ 514 h 514"/>
                  <a:gd name="T22" fmla="*/ 66 w 83"/>
                  <a:gd name="T23" fmla="*/ 182 h 514"/>
                  <a:gd name="T24" fmla="*/ 60 w 83"/>
                  <a:gd name="T25" fmla="*/ 134 h 514"/>
                  <a:gd name="T26" fmla="*/ 52 w 83"/>
                  <a:gd name="T27" fmla="*/ 110 h 514"/>
                  <a:gd name="T28" fmla="*/ 42 w 83"/>
                  <a:gd name="T29" fmla="*/ 87 h 514"/>
                  <a:gd name="T30" fmla="*/ 2 w 83"/>
                  <a:gd name="T31" fmla="*/ 13 h 514"/>
                  <a:gd name="T32" fmla="*/ 0 w 83"/>
                  <a:gd name="T33" fmla="*/ 8 h 514"/>
                  <a:gd name="T34" fmla="*/ 0 w 83"/>
                  <a:gd name="T35" fmla="*/ 6 h 514"/>
                  <a:gd name="T36" fmla="*/ 2 w 83"/>
                  <a:gd name="T37" fmla="*/ 2 h 514"/>
                  <a:gd name="T38" fmla="*/ 5 w 83"/>
                  <a:gd name="T39" fmla="*/ 0 h 514"/>
                  <a:gd name="T40" fmla="*/ 7 w 83"/>
                  <a:gd name="T4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514">
                    <a:moveTo>
                      <a:pt x="7" y="0"/>
                    </a:moveTo>
                    <a:lnTo>
                      <a:pt x="11" y="0"/>
                    </a:lnTo>
                    <a:lnTo>
                      <a:pt x="15" y="2"/>
                    </a:lnTo>
                    <a:lnTo>
                      <a:pt x="17" y="4"/>
                    </a:lnTo>
                    <a:lnTo>
                      <a:pt x="58" y="79"/>
                    </a:lnTo>
                    <a:lnTo>
                      <a:pt x="69" y="105"/>
                    </a:lnTo>
                    <a:lnTo>
                      <a:pt x="77" y="130"/>
                    </a:lnTo>
                    <a:lnTo>
                      <a:pt x="81" y="157"/>
                    </a:lnTo>
                    <a:lnTo>
                      <a:pt x="83" y="182"/>
                    </a:lnTo>
                    <a:lnTo>
                      <a:pt x="83" y="514"/>
                    </a:lnTo>
                    <a:lnTo>
                      <a:pt x="66" y="514"/>
                    </a:lnTo>
                    <a:lnTo>
                      <a:pt x="66" y="182"/>
                    </a:lnTo>
                    <a:lnTo>
                      <a:pt x="60" y="134"/>
                    </a:lnTo>
                    <a:lnTo>
                      <a:pt x="52" y="110"/>
                    </a:lnTo>
                    <a:lnTo>
                      <a:pt x="42" y="87"/>
                    </a:lnTo>
                    <a:lnTo>
                      <a:pt x="2" y="13"/>
                    </a:lnTo>
                    <a:lnTo>
                      <a:pt x="0" y="8"/>
                    </a:lnTo>
                    <a:lnTo>
                      <a:pt x="0" y="6"/>
                    </a:lnTo>
                    <a:lnTo>
                      <a:pt x="2" y="2"/>
                    </a:lnTo>
                    <a:lnTo>
                      <a:pt x="5" y="0"/>
                    </a:lnTo>
                    <a:lnTo>
                      <a:pt x="7"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5" name="Freeform 369">
                <a:extLst>
                  <a:ext uri="{FF2B5EF4-FFF2-40B4-BE49-F238E27FC236}">
                    <a16:creationId xmlns:a16="http://schemas.microsoft.com/office/drawing/2014/main" id="{B55D9B2B-E2E1-4BDB-984F-FF7072A4904C}"/>
                  </a:ext>
                </a:extLst>
              </p:cNvPr>
              <p:cNvSpPr>
                <a:spLocks/>
              </p:cNvSpPr>
              <p:nvPr/>
            </p:nvSpPr>
            <p:spPr bwMode="auto">
              <a:xfrm>
                <a:off x="33869962" y="11556472"/>
                <a:ext cx="65088" cy="131763"/>
              </a:xfrm>
              <a:custGeom>
                <a:avLst/>
                <a:gdLst>
                  <a:gd name="T0" fmla="*/ 0 w 41"/>
                  <a:gd name="T1" fmla="*/ 0 h 83"/>
                  <a:gd name="T2" fmla="*/ 22 w 41"/>
                  <a:gd name="T3" fmla="*/ 6 h 83"/>
                  <a:gd name="T4" fmla="*/ 35 w 41"/>
                  <a:gd name="T5" fmla="*/ 21 h 83"/>
                  <a:gd name="T6" fmla="*/ 41 w 41"/>
                  <a:gd name="T7" fmla="*/ 41 h 83"/>
                  <a:gd name="T8" fmla="*/ 35 w 41"/>
                  <a:gd name="T9" fmla="*/ 62 h 83"/>
                  <a:gd name="T10" fmla="*/ 22 w 41"/>
                  <a:gd name="T11" fmla="*/ 77 h 83"/>
                  <a:gd name="T12" fmla="*/ 0 w 41"/>
                  <a:gd name="T13" fmla="*/ 83 h 83"/>
                  <a:gd name="T14" fmla="*/ 0 w 41"/>
                  <a:gd name="T15" fmla="*/ 66 h 83"/>
                  <a:gd name="T16" fmla="*/ 8 w 41"/>
                  <a:gd name="T17" fmla="*/ 64 h 83"/>
                  <a:gd name="T18" fmla="*/ 14 w 41"/>
                  <a:gd name="T19" fmla="*/ 60 h 83"/>
                  <a:gd name="T20" fmla="*/ 20 w 41"/>
                  <a:gd name="T21" fmla="*/ 56 h 83"/>
                  <a:gd name="T22" fmla="*/ 22 w 41"/>
                  <a:gd name="T23" fmla="*/ 48 h 83"/>
                  <a:gd name="T24" fmla="*/ 24 w 41"/>
                  <a:gd name="T25" fmla="*/ 41 h 83"/>
                  <a:gd name="T26" fmla="*/ 22 w 41"/>
                  <a:gd name="T27" fmla="*/ 35 h 83"/>
                  <a:gd name="T28" fmla="*/ 20 w 41"/>
                  <a:gd name="T29" fmla="*/ 27 h 83"/>
                  <a:gd name="T30" fmla="*/ 14 w 41"/>
                  <a:gd name="T31" fmla="*/ 23 h 83"/>
                  <a:gd name="T32" fmla="*/ 8 w 41"/>
                  <a:gd name="T33" fmla="*/ 19 h 83"/>
                  <a:gd name="T34" fmla="*/ 0 w 41"/>
                  <a:gd name="T35" fmla="*/ 17 h 83"/>
                  <a:gd name="T36" fmla="*/ 0 w 41"/>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83">
                    <a:moveTo>
                      <a:pt x="0" y="0"/>
                    </a:moveTo>
                    <a:lnTo>
                      <a:pt x="22" y="6"/>
                    </a:lnTo>
                    <a:lnTo>
                      <a:pt x="35" y="21"/>
                    </a:lnTo>
                    <a:lnTo>
                      <a:pt x="41" y="41"/>
                    </a:lnTo>
                    <a:lnTo>
                      <a:pt x="35" y="62"/>
                    </a:lnTo>
                    <a:lnTo>
                      <a:pt x="22" y="77"/>
                    </a:lnTo>
                    <a:lnTo>
                      <a:pt x="0" y="83"/>
                    </a:lnTo>
                    <a:lnTo>
                      <a:pt x="0" y="66"/>
                    </a:lnTo>
                    <a:lnTo>
                      <a:pt x="8" y="64"/>
                    </a:lnTo>
                    <a:lnTo>
                      <a:pt x="14" y="60"/>
                    </a:lnTo>
                    <a:lnTo>
                      <a:pt x="20" y="56"/>
                    </a:lnTo>
                    <a:lnTo>
                      <a:pt x="22" y="48"/>
                    </a:lnTo>
                    <a:lnTo>
                      <a:pt x="24" y="41"/>
                    </a:lnTo>
                    <a:lnTo>
                      <a:pt x="22" y="35"/>
                    </a:lnTo>
                    <a:lnTo>
                      <a:pt x="20" y="27"/>
                    </a:lnTo>
                    <a:lnTo>
                      <a:pt x="14" y="23"/>
                    </a:lnTo>
                    <a:lnTo>
                      <a:pt x="8" y="19"/>
                    </a:lnTo>
                    <a:lnTo>
                      <a:pt x="0" y="17"/>
                    </a:lnTo>
                    <a:lnTo>
                      <a:pt x="0"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6" name="Freeform 370">
                <a:extLst>
                  <a:ext uri="{FF2B5EF4-FFF2-40B4-BE49-F238E27FC236}">
                    <a16:creationId xmlns:a16="http://schemas.microsoft.com/office/drawing/2014/main" id="{1FF776D9-0646-4465-9E26-7D202DBBDF26}"/>
                  </a:ext>
                </a:extLst>
              </p:cNvPr>
              <p:cNvSpPr>
                <a:spLocks/>
              </p:cNvSpPr>
              <p:nvPr/>
            </p:nvSpPr>
            <p:spPr bwMode="auto">
              <a:xfrm>
                <a:off x="33771537" y="11254847"/>
                <a:ext cx="209550" cy="301625"/>
              </a:xfrm>
              <a:custGeom>
                <a:avLst/>
                <a:gdLst>
                  <a:gd name="T0" fmla="*/ 33 w 132"/>
                  <a:gd name="T1" fmla="*/ 0 h 190"/>
                  <a:gd name="T2" fmla="*/ 99 w 132"/>
                  <a:gd name="T3" fmla="*/ 0 h 190"/>
                  <a:gd name="T4" fmla="*/ 117 w 132"/>
                  <a:gd name="T5" fmla="*/ 6 h 190"/>
                  <a:gd name="T6" fmla="*/ 128 w 132"/>
                  <a:gd name="T7" fmla="*/ 17 h 190"/>
                  <a:gd name="T8" fmla="*/ 132 w 132"/>
                  <a:gd name="T9" fmla="*/ 35 h 190"/>
                  <a:gd name="T10" fmla="*/ 132 w 132"/>
                  <a:gd name="T11" fmla="*/ 155 h 190"/>
                  <a:gd name="T12" fmla="*/ 128 w 132"/>
                  <a:gd name="T13" fmla="*/ 172 h 190"/>
                  <a:gd name="T14" fmla="*/ 117 w 132"/>
                  <a:gd name="T15" fmla="*/ 184 h 190"/>
                  <a:gd name="T16" fmla="*/ 99 w 132"/>
                  <a:gd name="T17" fmla="*/ 190 h 190"/>
                  <a:gd name="T18" fmla="*/ 33 w 132"/>
                  <a:gd name="T19" fmla="*/ 190 h 190"/>
                  <a:gd name="T20" fmla="*/ 16 w 132"/>
                  <a:gd name="T21" fmla="*/ 184 h 190"/>
                  <a:gd name="T22" fmla="*/ 4 w 132"/>
                  <a:gd name="T23" fmla="*/ 172 h 190"/>
                  <a:gd name="T24" fmla="*/ 0 w 132"/>
                  <a:gd name="T25" fmla="*/ 155 h 190"/>
                  <a:gd name="T26" fmla="*/ 0 w 132"/>
                  <a:gd name="T27" fmla="*/ 35 h 190"/>
                  <a:gd name="T28" fmla="*/ 4 w 132"/>
                  <a:gd name="T29" fmla="*/ 17 h 190"/>
                  <a:gd name="T30" fmla="*/ 16 w 132"/>
                  <a:gd name="T31" fmla="*/ 6 h 190"/>
                  <a:gd name="T32" fmla="*/ 33 w 132"/>
                  <a:gd name="T3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90">
                    <a:moveTo>
                      <a:pt x="33" y="0"/>
                    </a:moveTo>
                    <a:lnTo>
                      <a:pt x="99" y="0"/>
                    </a:lnTo>
                    <a:lnTo>
                      <a:pt x="117" y="6"/>
                    </a:lnTo>
                    <a:lnTo>
                      <a:pt x="128" y="17"/>
                    </a:lnTo>
                    <a:lnTo>
                      <a:pt x="132" y="35"/>
                    </a:lnTo>
                    <a:lnTo>
                      <a:pt x="132" y="155"/>
                    </a:lnTo>
                    <a:lnTo>
                      <a:pt x="128" y="172"/>
                    </a:lnTo>
                    <a:lnTo>
                      <a:pt x="117" y="184"/>
                    </a:lnTo>
                    <a:lnTo>
                      <a:pt x="99" y="190"/>
                    </a:lnTo>
                    <a:lnTo>
                      <a:pt x="33" y="190"/>
                    </a:lnTo>
                    <a:lnTo>
                      <a:pt x="16" y="184"/>
                    </a:lnTo>
                    <a:lnTo>
                      <a:pt x="4" y="172"/>
                    </a:lnTo>
                    <a:lnTo>
                      <a:pt x="0" y="155"/>
                    </a:lnTo>
                    <a:lnTo>
                      <a:pt x="0" y="35"/>
                    </a:lnTo>
                    <a:lnTo>
                      <a:pt x="4" y="17"/>
                    </a:lnTo>
                    <a:lnTo>
                      <a:pt x="16" y="6"/>
                    </a:lnTo>
                    <a:lnTo>
                      <a:pt x="33" y="0"/>
                    </a:lnTo>
                    <a:close/>
                  </a:path>
                </a:pathLst>
              </a:custGeom>
              <a:solidFill>
                <a:srgbClr val="E5FBF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7" name="Freeform 371">
                <a:extLst>
                  <a:ext uri="{FF2B5EF4-FFF2-40B4-BE49-F238E27FC236}">
                    <a16:creationId xmlns:a16="http://schemas.microsoft.com/office/drawing/2014/main" id="{49C1B0B1-278B-4228-A8CE-9699B7114B0D}"/>
                  </a:ext>
                </a:extLst>
              </p:cNvPr>
              <p:cNvSpPr>
                <a:spLocks/>
              </p:cNvSpPr>
              <p:nvPr/>
            </p:nvSpPr>
            <p:spPr bwMode="auto">
              <a:xfrm>
                <a:off x="33771537" y="11396134"/>
                <a:ext cx="209550" cy="160338"/>
              </a:xfrm>
              <a:custGeom>
                <a:avLst/>
                <a:gdLst>
                  <a:gd name="T0" fmla="*/ 0 w 132"/>
                  <a:gd name="T1" fmla="*/ 0 h 101"/>
                  <a:gd name="T2" fmla="*/ 132 w 132"/>
                  <a:gd name="T3" fmla="*/ 0 h 101"/>
                  <a:gd name="T4" fmla="*/ 132 w 132"/>
                  <a:gd name="T5" fmla="*/ 66 h 101"/>
                  <a:gd name="T6" fmla="*/ 128 w 132"/>
                  <a:gd name="T7" fmla="*/ 83 h 101"/>
                  <a:gd name="T8" fmla="*/ 117 w 132"/>
                  <a:gd name="T9" fmla="*/ 95 h 101"/>
                  <a:gd name="T10" fmla="*/ 99 w 132"/>
                  <a:gd name="T11" fmla="*/ 101 h 101"/>
                  <a:gd name="T12" fmla="*/ 33 w 132"/>
                  <a:gd name="T13" fmla="*/ 101 h 101"/>
                  <a:gd name="T14" fmla="*/ 16 w 132"/>
                  <a:gd name="T15" fmla="*/ 95 h 101"/>
                  <a:gd name="T16" fmla="*/ 4 w 132"/>
                  <a:gd name="T17" fmla="*/ 83 h 101"/>
                  <a:gd name="T18" fmla="*/ 0 w 132"/>
                  <a:gd name="T19" fmla="*/ 66 h 101"/>
                  <a:gd name="T20" fmla="*/ 0 w 132"/>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1">
                    <a:moveTo>
                      <a:pt x="0" y="0"/>
                    </a:moveTo>
                    <a:lnTo>
                      <a:pt x="132" y="0"/>
                    </a:lnTo>
                    <a:lnTo>
                      <a:pt x="132" y="66"/>
                    </a:lnTo>
                    <a:lnTo>
                      <a:pt x="128" y="83"/>
                    </a:lnTo>
                    <a:lnTo>
                      <a:pt x="117" y="95"/>
                    </a:lnTo>
                    <a:lnTo>
                      <a:pt x="99" y="101"/>
                    </a:lnTo>
                    <a:lnTo>
                      <a:pt x="33" y="101"/>
                    </a:lnTo>
                    <a:lnTo>
                      <a:pt x="16" y="95"/>
                    </a:lnTo>
                    <a:lnTo>
                      <a:pt x="4" y="83"/>
                    </a:lnTo>
                    <a:lnTo>
                      <a:pt x="0" y="66"/>
                    </a:lnTo>
                    <a:lnTo>
                      <a:pt x="0" y="0"/>
                    </a:lnTo>
                    <a:close/>
                  </a:path>
                </a:pathLst>
              </a:custGeom>
              <a:solidFill>
                <a:srgbClr val="D2F4FC"/>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8" name="Freeform 372">
                <a:extLst>
                  <a:ext uri="{FF2B5EF4-FFF2-40B4-BE49-F238E27FC236}">
                    <a16:creationId xmlns:a16="http://schemas.microsoft.com/office/drawing/2014/main" id="{B683EA93-0B0B-449E-A96D-055F54BF9C3E}"/>
                  </a:ext>
                </a:extLst>
              </p:cNvPr>
              <p:cNvSpPr>
                <a:spLocks/>
              </p:cNvSpPr>
              <p:nvPr/>
            </p:nvSpPr>
            <p:spPr bwMode="auto">
              <a:xfrm>
                <a:off x="33771537" y="11688234"/>
                <a:ext cx="209550" cy="298450"/>
              </a:xfrm>
              <a:custGeom>
                <a:avLst/>
                <a:gdLst>
                  <a:gd name="T0" fmla="*/ 33 w 132"/>
                  <a:gd name="T1" fmla="*/ 0 h 188"/>
                  <a:gd name="T2" fmla="*/ 99 w 132"/>
                  <a:gd name="T3" fmla="*/ 0 h 188"/>
                  <a:gd name="T4" fmla="*/ 117 w 132"/>
                  <a:gd name="T5" fmla="*/ 4 h 188"/>
                  <a:gd name="T6" fmla="*/ 128 w 132"/>
                  <a:gd name="T7" fmla="*/ 16 h 188"/>
                  <a:gd name="T8" fmla="*/ 132 w 132"/>
                  <a:gd name="T9" fmla="*/ 33 h 188"/>
                  <a:gd name="T10" fmla="*/ 132 w 132"/>
                  <a:gd name="T11" fmla="*/ 153 h 188"/>
                  <a:gd name="T12" fmla="*/ 128 w 132"/>
                  <a:gd name="T13" fmla="*/ 171 h 188"/>
                  <a:gd name="T14" fmla="*/ 117 w 132"/>
                  <a:gd name="T15" fmla="*/ 185 h 188"/>
                  <a:gd name="T16" fmla="*/ 99 w 132"/>
                  <a:gd name="T17" fmla="*/ 188 h 188"/>
                  <a:gd name="T18" fmla="*/ 33 w 132"/>
                  <a:gd name="T19" fmla="*/ 188 h 188"/>
                  <a:gd name="T20" fmla="*/ 16 w 132"/>
                  <a:gd name="T21" fmla="*/ 185 h 188"/>
                  <a:gd name="T22" fmla="*/ 4 w 132"/>
                  <a:gd name="T23" fmla="*/ 171 h 188"/>
                  <a:gd name="T24" fmla="*/ 0 w 132"/>
                  <a:gd name="T25" fmla="*/ 153 h 188"/>
                  <a:gd name="T26" fmla="*/ 0 w 132"/>
                  <a:gd name="T27" fmla="*/ 33 h 188"/>
                  <a:gd name="T28" fmla="*/ 4 w 132"/>
                  <a:gd name="T29" fmla="*/ 16 h 188"/>
                  <a:gd name="T30" fmla="*/ 16 w 132"/>
                  <a:gd name="T31" fmla="*/ 4 h 188"/>
                  <a:gd name="T32" fmla="*/ 33 w 132"/>
                  <a:gd name="T3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88">
                    <a:moveTo>
                      <a:pt x="33" y="0"/>
                    </a:moveTo>
                    <a:lnTo>
                      <a:pt x="99" y="0"/>
                    </a:lnTo>
                    <a:lnTo>
                      <a:pt x="117" y="4"/>
                    </a:lnTo>
                    <a:lnTo>
                      <a:pt x="128" y="16"/>
                    </a:lnTo>
                    <a:lnTo>
                      <a:pt x="132" y="33"/>
                    </a:lnTo>
                    <a:lnTo>
                      <a:pt x="132" y="153"/>
                    </a:lnTo>
                    <a:lnTo>
                      <a:pt x="128" y="171"/>
                    </a:lnTo>
                    <a:lnTo>
                      <a:pt x="117" y="185"/>
                    </a:lnTo>
                    <a:lnTo>
                      <a:pt x="99" y="188"/>
                    </a:lnTo>
                    <a:lnTo>
                      <a:pt x="33" y="188"/>
                    </a:lnTo>
                    <a:lnTo>
                      <a:pt x="16" y="185"/>
                    </a:lnTo>
                    <a:lnTo>
                      <a:pt x="4" y="171"/>
                    </a:lnTo>
                    <a:lnTo>
                      <a:pt x="0" y="153"/>
                    </a:lnTo>
                    <a:lnTo>
                      <a:pt x="0" y="33"/>
                    </a:lnTo>
                    <a:lnTo>
                      <a:pt x="4" y="16"/>
                    </a:lnTo>
                    <a:lnTo>
                      <a:pt x="16" y="4"/>
                    </a:lnTo>
                    <a:lnTo>
                      <a:pt x="33" y="0"/>
                    </a:lnTo>
                    <a:close/>
                  </a:path>
                </a:pathLst>
              </a:custGeom>
              <a:solidFill>
                <a:srgbClr val="E5FBF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9" name="Freeform 373">
                <a:extLst>
                  <a:ext uri="{FF2B5EF4-FFF2-40B4-BE49-F238E27FC236}">
                    <a16:creationId xmlns:a16="http://schemas.microsoft.com/office/drawing/2014/main" id="{0D2D19AE-EFD9-4421-BAD0-76ECAC3CDCA4}"/>
                  </a:ext>
                </a:extLst>
              </p:cNvPr>
              <p:cNvSpPr>
                <a:spLocks/>
              </p:cNvSpPr>
              <p:nvPr/>
            </p:nvSpPr>
            <p:spPr bwMode="auto">
              <a:xfrm>
                <a:off x="33771537" y="11827934"/>
                <a:ext cx="209550" cy="158750"/>
              </a:xfrm>
              <a:custGeom>
                <a:avLst/>
                <a:gdLst>
                  <a:gd name="T0" fmla="*/ 0 w 132"/>
                  <a:gd name="T1" fmla="*/ 0 h 100"/>
                  <a:gd name="T2" fmla="*/ 132 w 132"/>
                  <a:gd name="T3" fmla="*/ 0 h 100"/>
                  <a:gd name="T4" fmla="*/ 132 w 132"/>
                  <a:gd name="T5" fmla="*/ 65 h 100"/>
                  <a:gd name="T6" fmla="*/ 128 w 132"/>
                  <a:gd name="T7" fmla="*/ 83 h 100"/>
                  <a:gd name="T8" fmla="*/ 117 w 132"/>
                  <a:gd name="T9" fmla="*/ 97 h 100"/>
                  <a:gd name="T10" fmla="*/ 99 w 132"/>
                  <a:gd name="T11" fmla="*/ 100 h 100"/>
                  <a:gd name="T12" fmla="*/ 33 w 132"/>
                  <a:gd name="T13" fmla="*/ 100 h 100"/>
                  <a:gd name="T14" fmla="*/ 16 w 132"/>
                  <a:gd name="T15" fmla="*/ 97 h 100"/>
                  <a:gd name="T16" fmla="*/ 4 w 132"/>
                  <a:gd name="T17" fmla="*/ 83 h 100"/>
                  <a:gd name="T18" fmla="*/ 0 w 132"/>
                  <a:gd name="T19" fmla="*/ 65 h 100"/>
                  <a:gd name="T20" fmla="*/ 0 w 132"/>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0" y="0"/>
                    </a:moveTo>
                    <a:lnTo>
                      <a:pt x="132" y="0"/>
                    </a:lnTo>
                    <a:lnTo>
                      <a:pt x="132" y="65"/>
                    </a:lnTo>
                    <a:lnTo>
                      <a:pt x="128" y="83"/>
                    </a:lnTo>
                    <a:lnTo>
                      <a:pt x="117" y="97"/>
                    </a:lnTo>
                    <a:lnTo>
                      <a:pt x="99" y="100"/>
                    </a:lnTo>
                    <a:lnTo>
                      <a:pt x="33" y="100"/>
                    </a:lnTo>
                    <a:lnTo>
                      <a:pt x="16" y="97"/>
                    </a:lnTo>
                    <a:lnTo>
                      <a:pt x="4" y="83"/>
                    </a:lnTo>
                    <a:lnTo>
                      <a:pt x="0" y="65"/>
                    </a:lnTo>
                    <a:lnTo>
                      <a:pt x="0" y="0"/>
                    </a:lnTo>
                    <a:close/>
                  </a:path>
                </a:pathLst>
              </a:custGeom>
              <a:solidFill>
                <a:srgbClr val="D2F4FC"/>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0" name="Freeform 374">
                <a:extLst>
                  <a:ext uri="{FF2B5EF4-FFF2-40B4-BE49-F238E27FC236}">
                    <a16:creationId xmlns:a16="http://schemas.microsoft.com/office/drawing/2014/main" id="{21F23D21-C4DF-468D-A4F4-3D3F2C95629C}"/>
                  </a:ext>
                </a:extLst>
              </p:cNvPr>
              <p:cNvSpPr>
                <a:spLocks noEditPoints="1"/>
              </p:cNvSpPr>
              <p:nvPr/>
            </p:nvSpPr>
            <p:spPr bwMode="auto">
              <a:xfrm>
                <a:off x="33744549" y="11226272"/>
                <a:ext cx="265113" cy="357188"/>
              </a:xfrm>
              <a:custGeom>
                <a:avLst/>
                <a:gdLst>
                  <a:gd name="T0" fmla="*/ 50 w 167"/>
                  <a:gd name="T1" fmla="*/ 18 h 225"/>
                  <a:gd name="T2" fmla="*/ 33 w 167"/>
                  <a:gd name="T3" fmla="*/ 24 h 225"/>
                  <a:gd name="T4" fmla="*/ 21 w 167"/>
                  <a:gd name="T5" fmla="*/ 35 h 225"/>
                  <a:gd name="T6" fmla="*/ 17 w 167"/>
                  <a:gd name="T7" fmla="*/ 53 h 225"/>
                  <a:gd name="T8" fmla="*/ 17 w 167"/>
                  <a:gd name="T9" fmla="*/ 173 h 225"/>
                  <a:gd name="T10" fmla="*/ 21 w 167"/>
                  <a:gd name="T11" fmla="*/ 190 h 225"/>
                  <a:gd name="T12" fmla="*/ 33 w 167"/>
                  <a:gd name="T13" fmla="*/ 202 h 225"/>
                  <a:gd name="T14" fmla="*/ 50 w 167"/>
                  <a:gd name="T15" fmla="*/ 208 h 225"/>
                  <a:gd name="T16" fmla="*/ 116 w 167"/>
                  <a:gd name="T17" fmla="*/ 208 h 225"/>
                  <a:gd name="T18" fmla="*/ 134 w 167"/>
                  <a:gd name="T19" fmla="*/ 202 h 225"/>
                  <a:gd name="T20" fmla="*/ 145 w 167"/>
                  <a:gd name="T21" fmla="*/ 190 h 225"/>
                  <a:gd name="T22" fmla="*/ 149 w 167"/>
                  <a:gd name="T23" fmla="*/ 173 h 225"/>
                  <a:gd name="T24" fmla="*/ 149 w 167"/>
                  <a:gd name="T25" fmla="*/ 53 h 225"/>
                  <a:gd name="T26" fmla="*/ 145 w 167"/>
                  <a:gd name="T27" fmla="*/ 35 h 225"/>
                  <a:gd name="T28" fmla="*/ 134 w 167"/>
                  <a:gd name="T29" fmla="*/ 24 h 225"/>
                  <a:gd name="T30" fmla="*/ 116 w 167"/>
                  <a:gd name="T31" fmla="*/ 18 h 225"/>
                  <a:gd name="T32" fmla="*/ 50 w 167"/>
                  <a:gd name="T33" fmla="*/ 18 h 225"/>
                  <a:gd name="T34" fmla="*/ 43 w 167"/>
                  <a:gd name="T35" fmla="*/ 0 h 225"/>
                  <a:gd name="T36" fmla="*/ 124 w 167"/>
                  <a:gd name="T37" fmla="*/ 0 h 225"/>
                  <a:gd name="T38" fmla="*/ 142 w 167"/>
                  <a:gd name="T39" fmla="*/ 4 h 225"/>
                  <a:gd name="T40" fmla="*/ 155 w 167"/>
                  <a:gd name="T41" fmla="*/ 14 h 225"/>
                  <a:gd name="T42" fmla="*/ 165 w 167"/>
                  <a:gd name="T43" fmla="*/ 27 h 225"/>
                  <a:gd name="T44" fmla="*/ 167 w 167"/>
                  <a:gd name="T45" fmla="*/ 45 h 225"/>
                  <a:gd name="T46" fmla="*/ 167 w 167"/>
                  <a:gd name="T47" fmla="*/ 183 h 225"/>
                  <a:gd name="T48" fmla="*/ 165 w 167"/>
                  <a:gd name="T49" fmla="*/ 198 h 225"/>
                  <a:gd name="T50" fmla="*/ 155 w 167"/>
                  <a:gd name="T51" fmla="*/ 214 h 225"/>
                  <a:gd name="T52" fmla="*/ 142 w 167"/>
                  <a:gd name="T53" fmla="*/ 221 h 225"/>
                  <a:gd name="T54" fmla="*/ 124 w 167"/>
                  <a:gd name="T55" fmla="*/ 225 h 225"/>
                  <a:gd name="T56" fmla="*/ 43 w 167"/>
                  <a:gd name="T57" fmla="*/ 225 h 225"/>
                  <a:gd name="T58" fmla="*/ 25 w 167"/>
                  <a:gd name="T59" fmla="*/ 221 h 225"/>
                  <a:gd name="T60" fmla="*/ 12 w 167"/>
                  <a:gd name="T61" fmla="*/ 214 h 225"/>
                  <a:gd name="T62" fmla="*/ 2 w 167"/>
                  <a:gd name="T63" fmla="*/ 198 h 225"/>
                  <a:gd name="T64" fmla="*/ 0 w 167"/>
                  <a:gd name="T65" fmla="*/ 183 h 225"/>
                  <a:gd name="T66" fmla="*/ 0 w 167"/>
                  <a:gd name="T67" fmla="*/ 45 h 225"/>
                  <a:gd name="T68" fmla="*/ 2 w 167"/>
                  <a:gd name="T69" fmla="*/ 27 h 225"/>
                  <a:gd name="T70" fmla="*/ 12 w 167"/>
                  <a:gd name="T71" fmla="*/ 14 h 225"/>
                  <a:gd name="T72" fmla="*/ 25 w 167"/>
                  <a:gd name="T73" fmla="*/ 4 h 225"/>
                  <a:gd name="T74" fmla="*/ 43 w 167"/>
                  <a:gd name="T7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225">
                    <a:moveTo>
                      <a:pt x="50" y="18"/>
                    </a:moveTo>
                    <a:lnTo>
                      <a:pt x="33" y="24"/>
                    </a:lnTo>
                    <a:lnTo>
                      <a:pt x="21" y="35"/>
                    </a:lnTo>
                    <a:lnTo>
                      <a:pt x="17" y="53"/>
                    </a:lnTo>
                    <a:lnTo>
                      <a:pt x="17" y="173"/>
                    </a:lnTo>
                    <a:lnTo>
                      <a:pt x="21" y="190"/>
                    </a:lnTo>
                    <a:lnTo>
                      <a:pt x="33" y="202"/>
                    </a:lnTo>
                    <a:lnTo>
                      <a:pt x="50" y="208"/>
                    </a:lnTo>
                    <a:lnTo>
                      <a:pt x="116" y="208"/>
                    </a:lnTo>
                    <a:lnTo>
                      <a:pt x="134" y="202"/>
                    </a:lnTo>
                    <a:lnTo>
                      <a:pt x="145" y="190"/>
                    </a:lnTo>
                    <a:lnTo>
                      <a:pt x="149" y="173"/>
                    </a:lnTo>
                    <a:lnTo>
                      <a:pt x="149" y="53"/>
                    </a:lnTo>
                    <a:lnTo>
                      <a:pt x="145" y="35"/>
                    </a:lnTo>
                    <a:lnTo>
                      <a:pt x="134" y="24"/>
                    </a:lnTo>
                    <a:lnTo>
                      <a:pt x="116" y="18"/>
                    </a:lnTo>
                    <a:lnTo>
                      <a:pt x="50" y="18"/>
                    </a:lnTo>
                    <a:close/>
                    <a:moveTo>
                      <a:pt x="43" y="0"/>
                    </a:moveTo>
                    <a:lnTo>
                      <a:pt x="124" y="0"/>
                    </a:lnTo>
                    <a:lnTo>
                      <a:pt x="142" y="4"/>
                    </a:lnTo>
                    <a:lnTo>
                      <a:pt x="155" y="14"/>
                    </a:lnTo>
                    <a:lnTo>
                      <a:pt x="165" y="27"/>
                    </a:lnTo>
                    <a:lnTo>
                      <a:pt x="167" y="45"/>
                    </a:lnTo>
                    <a:lnTo>
                      <a:pt x="167" y="183"/>
                    </a:lnTo>
                    <a:lnTo>
                      <a:pt x="165" y="198"/>
                    </a:lnTo>
                    <a:lnTo>
                      <a:pt x="155" y="214"/>
                    </a:lnTo>
                    <a:lnTo>
                      <a:pt x="142" y="221"/>
                    </a:lnTo>
                    <a:lnTo>
                      <a:pt x="124" y="225"/>
                    </a:lnTo>
                    <a:lnTo>
                      <a:pt x="43" y="225"/>
                    </a:lnTo>
                    <a:lnTo>
                      <a:pt x="25" y="221"/>
                    </a:lnTo>
                    <a:lnTo>
                      <a:pt x="12" y="214"/>
                    </a:lnTo>
                    <a:lnTo>
                      <a:pt x="2" y="198"/>
                    </a:lnTo>
                    <a:lnTo>
                      <a:pt x="0" y="183"/>
                    </a:lnTo>
                    <a:lnTo>
                      <a:pt x="0" y="45"/>
                    </a:lnTo>
                    <a:lnTo>
                      <a:pt x="2" y="27"/>
                    </a:lnTo>
                    <a:lnTo>
                      <a:pt x="12" y="14"/>
                    </a:lnTo>
                    <a:lnTo>
                      <a:pt x="25" y="4"/>
                    </a:lnTo>
                    <a:lnTo>
                      <a:pt x="43"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41" name="Freeform 375">
                <a:extLst>
                  <a:ext uri="{FF2B5EF4-FFF2-40B4-BE49-F238E27FC236}">
                    <a16:creationId xmlns:a16="http://schemas.microsoft.com/office/drawing/2014/main" id="{1AFAF3C1-B7F2-45EC-A340-69F363D19D5E}"/>
                  </a:ext>
                </a:extLst>
              </p:cNvPr>
              <p:cNvSpPr>
                <a:spLocks noEditPoints="1"/>
              </p:cNvSpPr>
              <p:nvPr/>
            </p:nvSpPr>
            <p:spPr bwMode="auto">
              <a:xfrm>
                <a:off x="33744549" y="11658072"/>
                <a:ext cx="265113" cy="357188"/>
              </a:xfrm>
              <a:custGeom>
                <a:avLst/>
                <a:gdLst>
                  <a:gd name="T0" fmla="*/ 50 w 167"/>
                  <a:gd name="T1" fmla="*/ 19 h 225"/>
                  <a:gd name="T2" fmla="*/ 33 w 167"/>
                  <a:gd name="T3" fmla="*/ 23 h 225"/>
                  <a:gd name="T4" fmla="*/ 21 w 167"/>
                  <a:gd name="T5" fmla="*/ 35 h 225"/>
                  <a:gd name="T6" fmla="*/ 17 w 167"/>
                  <a:gd name="T7" fmla="*/ 52 h 225"/>
                  <a:gd name="T8" fmla="*/ 17 w 167"/>
                  <a:gd name="T9" fmla="*/ 172 h 225"/>
                  <a:gd name="T10" fmla="*/ 21 w 167"/>
                  <a:gd name="T11" fmla="*/ 190 h 225"/>
                  <a:gd name="T12" fmla="*/ 33 w 167"/>
                  <a:gd name="T13" fmla="*/ 204 h 225"/>
                  <a:gd name="T14" fmla="*/ 50 w 167"/>
                  <a:gd name="T15" fmla="*/ 207 h 225"/>
                  <a:gd name="T16" fmla="*/ 116 w 167"/>
                  <a:gd name="T17" fmla="*/ 207 h 225"/>
                  <a:gd name="T18" fmla="*/ 134 w 167"/>
                  <a:gd name="T19" fmla="*/ 204 h 225"/>
                  <a:gd name="T20" fmla="*/ 145 w 167"/>
                  <a:gd name="T21" fmla="*/ 190 h 225"/>
                  <a:gd name="T22" fmla="*/ 149 w 167"/>
                  <a:gd name="T23" fmla="*/ 172 h 225"/>
                  <a:gd name="T24" fmla="*/ 149 w 167"/>
                  <a:gd name="T25" fmla="*/ 52 h 225"/>
                  <a:gd name="T26" fmla="*/ 145 w 167"/>
                  <a:gd name="T27" fmla="*/ 35 h 225"/>
                  <a:gd name="T28" fmla="*/ 134 w 167"/>
                  <a:gd name="T29" fmla="*/ 23 h 225"/>
                  <a:gd name="T30" fmla="*/ 116 w 167"/>
                  <a:gd name="T31" fmla="*/ 19 h 225"/>
                  <a:gd name="T32" fmla="*/ 50 w 167"/>
                  <a:gd name="T33" fmla="*/ 19 h 225"/>
                  <a:gd name="T34" fmla="*/ 43 w 167"/>
                  <a:gd name="T35" fmla="*/ 0 h 225"/>
                  <a:gd name="T36" fmla="*/ 124 w 167"/>
                  <a:gd name="T37" fmla="*/ 0 h 225"/>
                  <a:gd name="T38" fmla="*/ 142 w 167"/>
                  <a:gd name="T39" fmla="*/ 4 h 225"/>
                  <a:gd name="T40" fmla="*/ 155 w 167"/>
                  <a:gd name="T41" fmla="*/ 13 h 225"/>
                  <a:gd name="T42" fmla="*/ 165 w 167"/>
                  <a:gd name="T43" fmla="*/ 27 h 225"/>
                  <a:gd name="T44" fmla="*/ 167 w 167"/>
                  <a:gd name="T45" fmla="*/ 44 h 225"/>
                  <a:gd name="T46" fmla="*/ 167 w 167"/>
                  <a:gd name="T47" fmla="*/ 182 h 225"/>
                  <a:gd name="T48" fmla="*/ 165 w 167"/>
                  <a:gd name="T49" fmla="*/ 198 h 225"/>
                  <a:gd name="T50" fmla="*/ 155 w 167"/>
                  <a:gd name="T51" fmla="*/ 213 h 225"/>
                  <a:gd name="T52" fmla="*/ 142 w 167"/>
                  <a:gd name="T53" fmla="*/ 221 h 225"/>
                  <a:gd name="T54" fmla="*/ 124 w 167"/>
                  <a:gd name="T55" fmla="*/ 225 h 225"/>
                  <a:gd name="T56" fmla="*/ 43 w 167"/>
                  <a:gd name="T57" fmla="*/ 225 h 225"/>
                  <a:gd name="T58" fmla="*/ 25 w 167"/>
                  <a:gd name="T59" fmla="*/ 221 h 225"/>
                  <a:gd name="T60" fmla="*/ 12 w 167"/>
                  <a:gd name="T61" fmla="*/ 213 h 225"/>
                  <a:gd name="T62" fmla="*/ 2 w 167"/>
                  <a:gd name="T63" fmla="*/ 198 h 225"/>
                  <a:gd name="T64" fmla="*/ 0 w 167"/>
                  <a:gd name="T65" fmla="*/ 182 h 225"/>
                  <a:gd name="T66" fmla="*/ 0 w 167"/>
                  <a:gd name="T67" fmla="*/ 44 h 225"/>
                  <a:gd name="T68" fmla="*/ 2 w 167"/>
                  <a:gd name="T69" fmla="*/ 27 h 225"/>
                  <a:gd name="T70" fmla="*/ 12 w 167"/>
                  <a:gd name="T71" fmla="*/ 13 h 225"/>
                  <a:gd name="T72" fmla="*/ 25 w 167"/>
                  <a:gd name="T73" fmla="*/ 4 h 225"/>
                  <a:gd name="T74" fmla="*/ 43 w 167"/>
                  <a:gd name="T7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225">
                    <a:moveTo>
                      <a:pt x="50" y="19"/>
                    </a:moveTo>
                    <a:lnTo>
                      <a:pt x="33" y="23"/>
                    </a:lnTo>
                    <a:lnTo>
                      <a:pt x="21" y="35"/>
                    </a:lnTo>
                    <a:lnTo>
                      <a:pt x="17" y="52"/>
                    </a:lnTo>
                    <a:lnTo>
                      <a:pt x="17" y="172"/>
                    </a:lnTo>
                    <a:lnTo>
                      <a:pt x="21" y="190"/>
                    </a:lnTo>
                    <a:lnTo>
                      <a:pt x="33" y="204"/>
                    </a:lnTo>
                    <a:lnTo>
                      <a:pt x="50" y="207"/>
                    </a:lnTo>
                    <a:lnTo>
                      <a:pt x="116" y="207"/>
                    </a:lnTo>
                    <a:lnTo>
                      <a:pt x="134" y="204"/>
                    </a:lnTo>
                    <a:lnTo>
                      <a:pt x="145" y="190"/>
                    </a:lnTo>
                    <a:lnTo>
                      <a:pt x="149" y="172"/>
                    </a:lnTo>
                    <a:lnTo>
                      <a:pt x="149" y="52"/>
                    </a:lnTo>
                    <a:lnTo>
                      <a:pt x="145" y="35"/>
                    </a:lnTo>
                    <a:lnTo>
                      <a:pt x="134" y="23"/>
                    </a:lnTo>
                    <a:lnTo>
                      <a:pt x="116" y="19"/>
                    </a:lnTo>
                    <a:lnTo>
                      <a:pt x="50" y="19"/>
                    </a:lnTo>
                    <a:close/>
                    <a:moveTo>
                      <a:pt x="43" y="0"/>
                    </a:moveTo>
                    <a:lnTo>
                      <a:pt x="124" y="0"/>
                    </a:lnTo>
                    <a:lnTo>
                      <a:pt x="142" y="4"/>
                    </a:lnTo>
                    <a:lnTo>
                      <a:pt x="155" y="13"/>
                    </a:lnTo>
                    <a:lnTo>
                      <a:pt x="165" y="27"/>
                    </a:lnTo>
                    <a:lnTo>
                      <a:pt x="167" y="44"/>
                    </a:lnTo>
                    <a:lnTo>
                      <a:pt x="167" y="182"/>
                    </a:lnTo>
                    <a:lnTo>
                      <a:pt x="165" y="198"/>
                    </a:lnTo>
                    <a:lnTo>
                      <a:pt x="155" y="213"/>
                    </a:lnTo>
                    <a:lnTo>
                      <a:pt x="142" y="221"/>
                    </a:lnTo>
                    <a:lnTo>
                      <a:pt x="124" y="225"/>
                    </a:lnTo>
                    <a:lnTo>
                      <a:pt x="43" y="225"/>
                    </a:lnTo>
                    <a:lnTo>
                      <a:pt x="25" y="221"/>
                    </a:lnTo>
                    <a:lnTo>
                      <a:pt x="12" y="213"/>
                    </a:lnTo>
                    <a:lnTo>
                      <a:pt x="2" y="198"/>
                    </a:lnTo>
                    <a:lnTo>
                      <a:pt x="0" y="182"/>
                    </a:lnTo>
                    <a:lnTo>
                      <a:pt x="0" y="44"/>
                    </a:lnTo>
                    <a:lnTo>
                      <a:pt x="2" y="27"/>
                    </a:lnTo>
                    <a:lnTo>
                      <a:pt x="12" y="13"/>
                    </a:lnTo>
                    <a:lnTo>
                      <a:pt x="25" y="4"/>
                    </a:lnTo>
                    <a:lnTo>
                      <a:pt x="43"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6" name="225 Grupo">
              <a:extLst>
                <a:ext uri="{FF2B5EF4-FFF2-40B4-BE49-F238E27FC236}">
                  <a16:creationId xmlns:a16="http://schemas.microsoft.com/office/drawing/2014/main" id="{24CFE12D-5EB2-4A13-9CDA-2DFEDF6AD662}"/>
                </a:ext>
              </a:extLst>
            </p:cNvPr>
            <p:cNvGrpSpPr/>
            <p:nvPr/>
          </p:nvGrpSpPr>
          <p:grpSpPr>
            <a:xfrm>
              <a:off x="13056285" y="8652594"/>
              <a:ext cx="1382396" cy="1463902"/>
              <a:chOff x="32151357" y="11165153"/>
              <a:chExt cx="1373188" cy="1454150"/>
            </a:xfrm>
          </p:grpSpPr>
          <p:sp>
            <p:nvSpPr>
              <p:cNvPr id="497" name="Rectangle 154">
                <a:extLst>
                  <a:ext uri="{FF2B5EF4-FFF2-40B4-BE49-F238E27FC236}">
                    <a16:creationId xmlns:a16="http://schemas.microsoft.com/office/drawing/2014/main" id="{CED638E0-378F-4F38-9E13-37027CC8E34D}"/>
                  </a:ext>
                </a:extLst>
              </p:cNvPr>
              <p:cNvSpPr>
                <a:spLocks noChangeArrowheads="1"/>
              </p:cNvSpPr>
              <p:nvPr/>
            </p:nvSpPr>
            <p:spPr bwMode="auto">
              <a:xfrm>
                <a:off x="32668882" y="11165153"/>
                <a:ext cx="855663" cy="1241425"/>
              </a:xfrm>
              <a:prstGeom prst="rect">
                <a:avLst/>
              </a:prstGeom>
              <a:solidFill>
                <a:srgbClr val="FFFFF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98" name="Freeform 155">
                <a:extLst>
                  <a:ext uri="{FF2B5EF4-FFF2-40B4-BE49-F238E27FC236}">
                    <a16:creationId xmlns:a16="http://schemas.microsoft.com/office/drawing/2014/main" id="{AF00BB8C-2687-4FEA-A6D4-E1757CEB259B}"/>
                  </a:ext>
                </a:extLst>
              </p:cNvPr>
              <p:cNvSpPr>
                <a:spLocks/>
              </p:cNvSpPr>
              <p:nvPr/>
            </p:nvSpPr>
            <p:spPr bwMode="auto">
              <a:xfrm>
                <a:off x="33040357" y="11731891"/>
                <a:ext cx="314325" cy="317500"/>
              </a:xfrm>
              <a:prstGeom prst="ellipse">
                <a:avLst/>
              </a:prstGeom>
              <a:solidFill>
                <a:srgbClr val="92D05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99" name="Freeform 156">
                <a:extLst>
                  <a:ext uri="{FF2B5EF4-FFF2-40B4-BE49-F238E27FC236}">
                    <a16:creationId xmlns:a16="http://schemas.microsoft.com/office/drawing/2014/main" id="{85E470B4-4737-42C1-8944-03F0836BDA3B}"/>
                  </a:ext>
                </a:extLst>
              </p:cNvPr>
              <p:cNvSpPr>
                <a:spLocks/>
              </p:cNvSpPr>
              <p:nvPr/>
            </p:nvSpPr>
            <p:spPr bwMode="auto">
              <a:xfrm>
                <a:off x="32924470" y="11541391"/>
                <a:ext cx="315913" cy="314325"/>
              </a:xfrm>
              <a:prstGeom prst="ellipse">
                <a:avLst/>
              </a:prstGeom>
              <a:solidFill>
                <a:srgbClr val="C000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00" name="Freeform 158">
                <a:extLst>
                  <a:ext uri="{FF2B5EF4-FFF2-40B4-BE49-F238E27FC236}">
                    <a16:creationId xmlns:a16="http://schemas.microsoft.com/office/drawing/2014/main" id="{38ECDFA1-FAD5-431A-8562-8464D6286AF5}"/>
                  </a:ext>
                </a:extLst>
              </p:cNvPr>
              <p:cNvSpPr>
                <a:spLocks/>
              </p:cNvSpPr>
              <p:nvPr/>
            </p:nvSpPr>
            <p:spPr bwMode="auto">
              <a:xfrm>
                <a:off x="32837157" y="11706491"/>
                <a:ext cx="314325" cy="314325"/>
              </a:xfrm>
              <a:prstGeom prst="ellipse">
                <a:avLst/>
              </a:pr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01" name="Rectangle 162">
                <a:extLst>
                  <a:ext uri="{FF2B5EF4-FFF2-40B4-BE49-F238E27FC236}">
                    <a16:creationId xmlns:a16="http://schemas.microsoft.com/office/drawing/2014/main" id="{0BCFBB9E-092B-4D25-8F7A-DCB7A7733014}"/>
                  </a:ext>
                </a:extLst>
              </p:cNvPr>
              <p:cNvSpPr>
                <a:spLocks noChangeArrowheads="1"/>
              </p:cNvSpPr>
              <p:nvPr/>
            </p:nvSpPr>
            <p:spPr bwMode="auto">
              <a:xfrm>
                <a:off x="32791120" y="11250878"/>
                <a:ext cx="609600" cy="65088"/>
              </a:xfrm>
              <a:prstGeom prst="rect">
                <a:avLst/>
              </a:prstGeom>
              <a:solidFill>
                <a:srgbClr val="EAF0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2" name="Rectangle 163">
                <a:extLst>
                  <a:ext uri="{FF2B5EF4-FFF2-40B4-BE49-F238E27FC236}">
                    <a16:creationId xmlns:a16="http://schemas.microsoft.com/office/drawing/2014/main" id="{21525028-71C1-4F9E-875B-C3CFC9667BF5}"/>
                  </a:ext>
                </a:extLst>
              </p:cNvPr>
              <p:cNvSpPr>
                <a:spLocks noChangeArrowheads="1"/>
              </p:cNvSpPr>
              <p:nvPr/>
            </p:nvSpPr>
            <p:spPr bwMode="auto">
              <a:xfrm>
                <a:off x="32791120" y="11377878"/>
                <a:ext cx="609600" cy="68263"/>
              </a:xfrm>
              <a:prstGeom prst="rect">
                <a:avLst/>
              </a:prstGeom>
              <a:solidFill>
                <a:srgbClr val="EAF0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3" name="Rectangle 164">
                <a:extLst>
                  <a:ext uri="{FF2B5EF4-FFF2-40B4-BE49-F238E27FC236}">
                    <a16:creationId xmlns:a16="http://schemas.microsoft.com/office/drawing/2014/main" id="{28DFBAA2-1735-463C-AA5E-064038CC56E2}"/>
                  </a:ext>
                </a:extLst>
              </p:cNvPr>
              <p:cNvSpPr>
                <a:spLocks noChangeArrowheads="1"/>
              </p:cNvSpPr>
              <p:nvPr/>
            </p:nvSpPr>
            <p:spPr bwMode="auto">
              <a:xfrm>
                <a:off x="32791120" y="12206553"/>
                <a:ext cx="609600" cy="66675"/>
              </a:xfrm>
              <a:prstGeom prst="rect">
                <a:avLst/>
              </a:prstGeom>
              <a:solidFill>
                <a:srgbClr val="EAF0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4" name="Rectangle 165">
                <a:extLst>
                  <a:ext uri="{FF2B5EF4-FFF2-40B4-BE49-F238E27FC236}">
                    <a16:creationId xmlns:a16="http://schemas.microsoft.com/office/drawing/2014/main" id="{3191C064-129D-44DA-990B-1989BA7496D3}"/>
                  </a:ext>
                </a:extLst>
              </p:cNvPr>
              <p:cNvSpPr>
                <a:spLocks noChangeArrowheads="1"/>
              </p:cNvSpPr>
              <p:nvPr/>
            </p:nvSpPr>
            <p:spPr bwMode="auto">
              <a:xfrm>
                <a:off x="32151357" y="11362003"/>
                <a:ext cx="889000" cy="1257300"/>
              </a:xfrm>
              <a:prstGeom prst="rect">
                <a:avLst/>
              </a:prstGeom>
              <a:solidFill>
                <a:srgbClr val="FFFFF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5" name="Rectangle 166">
                <a:extLst>
                  <a:ext uri="{FF2B5EF4-FFF2-40B4-BE49-F238E27FC236}">
                    <a16:creationId xmlns:a16="http://schemas.microsoft.com/office/drawing/2014/main" id="{40F4ECF1-197F-45EE-8365-0E41B7838708}"/>
                  </a:ext>
                </a:extLst>
              </p:cNvPr>
              <p:cNvSpPr>
                <a:spLocks noChangeArrowheads="1"/>
              </p:cNvSpPr>
              <p:nvPr/>
            </p:nvSpPr>
            <p:spPr bwMode="auto">
              <a:xfrm>
                <a:off x="32260895" y="12012878"/>
                <a:ext cx="77788" cy="66675"/>
              </a:xfrm>
              <a:prstGeom prst="rect">
                <a:avLst/>
              </a:prstGeom>
              <a:solidFill>
                <a:srgbClr val="48A8D5"/>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6" name="Rectangle 167">
                <a:extLst>
                  <a:ext uri="{FF2B5EF4-FFF2-40B4-BE49-F238E27FC236}">
                    <a16:creationId xmlns:a16="http://schemas.microsoft.com/office/drawing/2014/main" id="{DC0605A8-D9ED-4D44-AC4A-5B1B7CBBE16B}"/>
                  </a:ext>
                </a:extLst>
              </p:cNvPr>
              <p:cNvSpPr>
                <a:spLocks noChangeArrowheads="1"/>
              </p:cNvSpPr>
              <p:nvPr/>
            </p:nvSpPr>
            <p:spPr bwMode="auto">
              <a:xfrm>
                <a:off x="32351382" y="11981128"/>
                <a:ext cx="76200" cy="98425"/>
              </a:xfrm>
              <a:prstGeom prst="rect">
                <a:avLst/>
              </a:prstGeom>
              <a:solidFill>
                <a:srgbClr val="5EBBD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7" name="Rectangle 168">
                <a:extLst>
                  <a:ext uri="{FF2B5EF4-FFF2-40B4-BE49-F238E27FC236}">
                    <a16:creationId xmlns:a16="http://schemas.microsoft.com/office/drawing/2014/main" id="{E6573F26-3FA5-4239-8681-77C962A3ADA7}"/>
                  </a:ext>
                </a:extLst>
              </p:cNvPr>
              <p:cNvSpPr>
                <a:spLocks noChangeArrowheads="1"/>
              </p:cNvSpPr>
              <p:nvPr/>
            </p:nvSpPr>
            <p:spPr bwMode="auto">
              <a:xfrm>
                <a:off x="32440282" y="11911278"/>
                <a:ext cx="77788" cy="168275"/>
              </a:xfrm>
              <a:prstGeom prst="rect">
                <a:avLst/>
              </a:prstGeom>
              <a:solidFill>
                <a:srgbClr val="74CCE6"/>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8" name="Rectangle 169">
                <a:extLst>
                  <a:ext uri="{FF2B5EF4-FFF2-40B4-BE49-F238E27FC236}">
                    <a16:creationId xmlns:a16="http://schemas.microsoft.com/office/drawing/2014/main" id="{8503C203-D86B-401E-AA9B-BC537653C936}"/>
                  </a:ext>
                </a:extLst>
              </p:cNvPr>
              <p:cNvSpPr>
                <a:spLocks noChangeArrowheads="1"/>
              </p:cNvSpPr>
              <p:nvPr/>
            </p:nvSpPr>
            <p:spPr bwMode="auto">
              <a:xfrm>
                <a:off x="32529182" y="11935091"/>
                <a:ext cx="77788" cy="144463"/>
              </a:xfrm>
              <a:prstGeom prst="rect">
                <a:avLst/>
              </a:prstGeom>
              <a:solidFill>
                <a:srgbClr val="8BDC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09" name="Freeform 170">
                <a:extLst>
                  <a:ext uri="{FF2B5EF4-FFF2-40B4-BE49-F238E27FC236}">
                    <a16:creationId xmlns:a16="http://schemas.microsoft.com/office/drawing/2014/main" id="{BB21B662-60FA-4E97-AC1A-ACE946413176}"/>
                  </a:ext>
                </a:extLst>
              </p:cNvPr>
              <p:cNvSpPr>
                <a:spLocks/>
              </p:cNvSpPr>
              <p:nvPr/>
            </p:nvSpPr>
            <p:spPr bwMode="auto">
              <a:xfrm>
                <a:off x="32619670" y="12009703"/>
                <a:ext cx="76200" cy="73025"/>
              </a:xfrm>
              <a:custGeom>
                <a:avLst/>
                <a:gdLst>
                  <a:gd name="T0" fmla="*/ 0 w 48"/>
                  <a:gd name="T1" fmla="*/ 0 h 46"/>
                  <a:gd name="T2" fmla="*/ 48 w 48"/>
                  <a:gd name="T3" fmla="*/ 0 h 46"/>
                  <a:gd name="T4" fmla="*/ 48 w 48"/>
                  <a:gd name="T5" fmla="*/ 46 h 46"/>
                  <a:gd name="T6" fmla="*/ 0 w 48"/>
                  <a:gd name="T7" fmla="*/ 44 h 46"/>
                  <a:gd name="T8" fmla="*/ 0 w 48"/>
                  <a:gd name="T9" fmla="*/ 0 h 46"/>
                </a:gdLst>
                <a:ahLst/>
                <a:cxnLst>
                  <a:cxn ang="0">
                    <a:pos x="T0" y="T1"/>
                  </a:cxn>
                  <a:cxn ang="0">
                    <a:pos x="T2" y="T3"/>
                  </a:cxn>
                  <a:cxn ang="0">
                    <a:pos x="T4" y="T5"/>
                  </a:cxn>
                  <a:cxn ang="0">
                    <a:pos x="T6" y="T7"/>
                  </a:cxn>
                  <a:cxn ang="0">
                    <a:pos x="T8" y="T9"/>
                  </a:cxn>
                </a:cxnLst>
                <a:rect l="0" t="0" r="r" b="b"/>
                <a:pathLst>
                  <a:path w="48" h="46">
                    <a:moveTo>
                      <a:pt x="0" y="0"/>
                    </a:moveTo>
                    <a:lnTo>
                      <a:pt x="48" y="0"/>
                    </a:lnTo>
                    <a:lnTo>
                      <a:pt x="48" y="46"/>
                    </a:lnTo>
                    <a:lnTo>
                      <a:pt x="0" y="44"/>
                    </a:lnTo>
                    <a:lnTo>
                      <a:pt x="0" y="0"/>
                    </a:lnTo>
                    <a:close/>
                  </a:path>
                </a:pathLst>
              </a:custGeom>
              <a:solidFill>
                <a:srgbClr val="A0EAF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10" name="Rectangle 171">
                <a:extLst>
                  <a:ext uri="{FF2B5EF4-FFF2-40B4-BE49-F238E27FC236}">
                    <a16:creationId xmlns:a16="http://schemas.microsoft.com/office/drawing/2014/main" id="{0D3BF423-022E-481A-AD05-BE2808C00E46}"/>
                  </a:ext>
                </a:extLst>
              </p:cNvPr>
              <p:cNvSpPr>
                <a:spLocks noChangeArrowheads="1"/>
              </p:cNvSpPr>
              <p:nvPr/>
            </p:nvSpPr>
            <p:spPr bwMode="auto">
              <a:xfrm>
                <a:off x="32705395" y="11981128"/>
                <a:ext cx="76200" cy="98425"/>
              </a:xfrm>
              <a:prstGeom prst="rect">
                <a:avLst/>
              </a:prstGeom>
              <a:solidFill>
                <a:srgbClr val="74CCE6"/>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1" name="Rectangle 172">
                <a:extLst>
                  <a:ext uri="{FF2B5EF4-FFF2-40B4-BE49-F238E27FC236}">
                    <a16:creationId xmlns:a16="http://schemas.microsoft.com/office/drawing/2014/main" id="{1D4A22BC-5236-4646-833C-7DEBC63FAF1A}"/>
                  </a:ext>
                </a:extLst>
              </p:cNvPr>
              <p:cNvSpPr>
                <a:spLocks noChangeArrowheads="1"/>
              </p:cNvSpPr>
              <p:nvPr/>
            </p:nvSpPr>
            <p:spPr bwMode="auto">
              <a:xfrm>
                <a:off x="32794295" y="11935091"/>
                <a:ext cx="77788" cy="144463"/>
              </a:xfrm>
              <a:prstGeom prst="rect">
                <a:avLst/>
              </a:prstGeom>
              <a:solidFill>
                <a:srgbClr val="8BDC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2" name="Freeform 173">
                <a:extLst>
                  <a:ext uri="{FF2B5EF4-FFF2-40B4-BE49-F238E27FC236}">
                    <a16:creationId xmlns:a16="http://schemas.microsoft.com/office/drawing/2014/main" id="{7E3B5AD0-654D-4D30-A0D8-D43B250E1A37}"/>
                  </a:ext>
                </a:extLst>
              </p:cNvPr>
              <p:cNvSpPr>
                <a:spLocks/>
              </p:cNvSpPr>
              <p:nvPr/>
            </p:nvSpPr>
            <p:spPr bwMode="auto">
              <a:xfrm>
                <a:off x="32883195" y="11836666"/>
                <a:ext cx="77788" cy="246063"/>
              </a:xfrm>
              <a:custGeom>
                <a:avLst/>
                <a:gdLst>
                  <a:gd name="T0" fmla="*/ 0 w 49"/>
                  <a:gd name="T1" fmla="*/ 0 h 155"/>
                  <a:gd name="T2" fmla="*/ 49 w 49"/>
                  <a:gd name="T3" fmla="*/ 0 h 155"/>
                  <a:gd name="T4" fmla="*/ 49 w 49"/>
                  <a:gd name="T5" fmla="*/ 155 h 155"/>
                  <a:gd name="T6" fmla="*/ 0 w 49"/>
                  <a:gd name="T7" fmla="*/ 153 h 155"/>
                  <a:gd name="T8" fmla="*/ 0 w 49"/>
                  <a:gd name="T9" fmla="*/ 0 h 155"/>
                </a:gdLst>
                <a:ahLst/>
                <a:cxnLst>
                  <a:cxn ang="0">
                    <a:pos x="T0" y="T1"/>
                  </a:cxn>
                  <a:cxn ang="0">
                    <a:pos x="T2" y="T3"/>
                  </a:cxn>
                  <a:cxn ang="0">
                    <a:pos x="T4" y="T5"/>
                  </a:cxn>
                  <a:cxn ang="0">
                    <a:pos x="T6" y="T7"/>
                  </a:cxn>
                  <a:cxn ang="0">
                    <a:pos x="T8" y="T9"/>
                  </a:cxn>
                </a:cxnLst>
                <a:rect l="0" t="0" r="r" b="b"/>
                <a:pathLst>
                  <a:path w="49" h="155">
                    <a:moveTo>
                      <a:pt x="0" y="0"/>
                    </a:moveTo>
                    <a:lnTo>
                      <a:pt x="49" y="0"/>
                    </a:lnTo>
                    <a:lnTo>
                      <a:pt x="49" y="155"/>
                    </a:lnTo>
                    <a:lnTo>
                      <a:pt x="0" y="153"/>
                    </a:lnTo>
                    <a:lnTo>
                      <a:pt x="0" y="0"/>
                    </a:lnTo>
                    <a:close/>
                  </a:path>
                </a:pathLst>
              </a:custGeom>
              <a:solidFill>
                <a:srgbClr val="A0EAF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13" name="Rectangle 174">
                <a:extLst>
                  <a:ext uri="{FF2B5EF4-FFF2-40B4-BE49-F238E27FC236}">
                    <a16:creationId xmlns:a16="http://schemas.microsoft.com/office/drawing/2014/main" id="{C091286D-0181-43AB-AA67-3328E7FDD6C3}"/>
                  </a:ext>
                </a:extLst>
              </p:cNvPr>
              <p:cNvSpPr>
                <a:spLocks noChangeArrowheads="1"/>
              </p:cNvSpPr>
              <p:nvPr/>
            </p:nvSpPr>
            <p:spPr bwMode="auto">
              <a:xfrm>
                <a:off x="32233907" y="12184328"/>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4" name="Rectangle 175">
                <a:extLst>
                  <a:ext uri="{FF2B5EF4-FFF2-40B4-BE49-F238E27FC236}">
                    <a16:creationId xmlns:a16="http://schemas.microsoft.com/office/drawing/2014/main" id="{910EFAE7-009E-435D-AC3F-B7EB0A981733}"/>
                  </a:ext>
                </a:extLst>
              </p:cNvPr>
              <p:cNvSpPr>
                <a:spLocks noChangeArrowheads="1"/>
              </p:cNvSpPr>
              <p:nvPr/>
            </p:nvSpPr>
            <p:spPr bwMode="auto">
              <a:xfrm>
                <a:off x="32233907" y="12224016"/>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5" name="Rectangle 176">
                <a:extLst>
                  <a:ext uri="{FF2B5EF4-FFF2-40B4-BE49-F238E27FC236}">
                    <a16:creationId xmlns:a16="http://schemas.microsoft.com/office/drawing/2014/main" id="{44188393-8AD2-4D93-80CB-E472A9AF29EE}"/>
                  </a:ext>
                </a:extLst>
              </p:cNvPr>
              <p:cNvSpPr>
                <a:spLocks noChangeArrowheads="1"/>
              </p:cNvSpPr>
              <p:nvPr/>
            </p:nvSpPr>
            <p:spPr bwMode="auto">
              <a:xfrm>
                <a:off x="32233907" y="12262116"/>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6" name="Rectangle 177">
                <a:extLst>
                  <a:ext uri="{FF2B5EF4-FFF2-40B4-BE49-F238E27FC236}">
                    <a16:creationId xmlns:a16="http://schemas.microsoft.com/office/drawing/2014/main" id="{1D620299-57A2-4855-86E3-50EA7D454469}"/>
                  </a:ext>
                </a:extLst>
              </p:cNvPr>
              <p:cNvSpPr>
                <a:spLocks noChangeArrowheads="1"/>
              </p:cNvSpPr>
              <p:nvPr/>
            </p:nvSpPr>
            <p:spPr bwMode="auto">
              <a:xfrm>
                <a:off x="32233907" y="12301803"/>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7" name="Rectangle 178">
                <a:extLst>
                  <a:ext uri="{FF2B5EF4-FFF2-40B4-BE49-F238E27FC236}">
                    <a16:creationId xmlns:a16="http://schemas.microsoft.com/office/drawing/2014/main" id="{F6EA0A7E-E51E-4799-BC42-65DFD386CD1D}"/>
                  </a:ext>
                </a:extLst>
              </p:cNvPr>
              <p:cNvSpPr>
                <a:spLocks noChangeArrowheads="1"/>
              </p:cNvSpPr>
              <p:nvPr/>
            </p:nvSpPr>
            <p:spPr bwMode="auto">
              <a:xfrm>
                <a:off x="32233907" y="12338316"/>
                <a:ext cx="333375" cy="25400"/>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8" name="Rectangle 179">
                <a:extLst>
                  <a:ext uri="{FF2B5EF4-FFF2-40B4-BE49-F238E27FC236}">
                    <a16:creationId xmlns:a16="http://schemas.microsoft.com/office/drawing/2014/main" id="{0B0F3D4E-840B-4FF4-A977-EE8C1D07C0BF}"/>
                  </a:ext>
                </a:extLst>
              </p:cNvPr>
              <p:cNvSpPr>
                <a:spLocks noChangeArrowheads="1"/>
              </p:cNvSpPr>
              <p:nvPr/>
            </p:nvSpPr>
            <p:spPr bwMode="auto">
              <a:xfrm>
                <a:off x="32233907" y="12378003"/>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19" name="Rectangle 180">
                <a:extLst>
                  <a:ext uri="{FF2B5EF4-FFF2-40B4-BE49-F238E27FC236}">
                    <a16:creationId xmlns:a16="http://schemas.microsoft.com/office/drawing/2014/main" id="{54974802-2544-4B53-8E66-A71BE7C93BAB}"/>
                  </a:ext>
                </a:extLst>
              </p:cNvPr>
              <p:cNvSpPr>
                <a:spLocks noChangeArrowheads="1"/>
              </p:cNvSpPr>
              <p:nvPr/>
            </p:nvSpPr>
            <p:spPr bwMode="auto">
              <a:xfrm>
                <a:off x="32233907" y="12419278"/>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0" name="Rectangle 181">
                <a:extLst>
                  <a:ext uri="{FF2B5EF4-FFF2-40B4-BE49-F238E27FC236}">
                    <a16:creationId xmlns:a16="http://schemas.microsoft.com/office/drawing/2014/main" id="{29000283-C7F7-4090-B5C5-B34550E3469B}"/>
                  </a:ext>
                </a:extLst>
              </p:cNvPr>
              <p:cNvSpPr>
                <a:spLocks noChangeArrowheads="1"/>
              </p:cNvSpPr>
              <p:nvPr/>
            </p:nvSpPr>
            <p:spPr bwMode="auto">
              <a:xfrm>
                <a:off x="32233907" y="12455791"/>
                <a:ext cx="166688"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1" name="Rectangle 182">
                <a:extLst>
                  <a:ext uri="{FF2B5EF4-FFF2-40B4-BE49-F238E27FC236}">
                    <a16:creationId xmlns:a16="http://schemas.microsoft.com/office/drawing/2014/main" id="{DEED778F-3525-49D9-B918-C774CC803768}"/>
                  </a:ext>
                </a:extLst>
              </p:cNvPr>
              <p:cNvSpPr>
                <a:spLocks noChangeArrowheads="1"/>
              </p:cNvSpPr>
              <p:nvPr/>
            </p:nvSpPr>
            <p:spPr bwMode="auto">
              <a:xfrm>
                <a:off x="32624432" y="12184328"/>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2" name="Rectangle 183">
                <a:extLst>
                  <a:ext uri="{FF2B5EF4-FFF2-40B4-BE49-F238E27FC236}">
                    <a16:creationId xmlns:a16="http://schemas.microsoft.com/office/drawing/2014/main" id="{D30A9B44-BE88-458C-BD21-3D01CD124F11}"/>
                  </a:ext>
                </a:extLst>
              </p:cNvPr>
              <p:cNvSpPr>
                <a:spLocks noChangeArrowheads="1"/>
              </p:cNvSpPr>
              <p:nvPr/>
            </p:nvSpPr>
            <p:spPr bwMode="auto">
              <a:xfrm>
                <a:off x="32624432" y="12224016"/>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3" name="Freeform 184">
                <a:extLst>
                  <a:ext uri="{FF2B5EF4-FFF2-40B4-BE49-F238E27FC236}">
                    <a16:creationId xmlns:a16="http://schemas.microsoft.com/office/drawing/2014/main" id="{6F8CA839-EEA5-4C36-9DB4-7FBE4A34BE18}"/>
                  </a:ext>
                </a:extLst>
              </p:cNvPr>
              <p:cNvSpPr>
                <a:spLocks/>
              </p:cNvSpPr>
              <p:nvPr/>
            </p:nvSpPr>
            <p:spPr bwMode="auto">
              <a:xfrm>
                <a:off x="32624432" y="12262116"/>
                <a:ext cx="333375" cy="23813"/>
              </a:xfrm>
              <a:custGeom>
                <a:avLst/>
                <a:gdLst>
                  <a:gd name="T0" fmla="*/ 0 w 210"/>
                  <a:gd name="T1" fmla="*/ 0 h 15"/>
                  <a:gd name="T2" fmla="*/ 210 w 210"/>
                  <a:gd name="T3" fmla="*/ 0 h 15"/>
                  <a:gd name="T4" fmla="*/ 210 w 210"/>
                  <a:gd name="T5" fmla="*/ 15 h 15"/>
                  <a:gd name="T6" fmla="*/ 0 w 210"/>
                  <a:gd name="T7" fmla="*/ 13 h 15"/>
                  <a:gd name="T8" fmla="*/ 0 w 210"/>
                  <a:gd name="T9" fmla="*/ 0 h 15"/>
                </a:gdLst>
                <a:ahLst/>
                <a:cxnLst>
                  <a:cxn ang="0">
                    <a:pos x="T0" y="T1"/>
                  </a:cxn>
                  <a:cxn ang="0">
                    <a:pos x="T2" y="T3"/>
                  </a:cxn>
                  <a:cxn ang="0">
                    <a:pos x="T4" y="T5"/>
                  </a:cxn>
                  <a:cxn ang="0">
                    <a:pos x="T6" y="T7"/>
                  </a:cxn>
                  <a:cxn ang="0">
                    <a:pos x="T8" y="T9"/>
                  </a:cxn>
                </a:cxnLst>
                <a:rect l="0" t="0" r="r" b="b"/>
                <a:pathLst>
                  <a:path w="210" h="15">
                    <a:moveTo>
                      <a:pt x="0" y="0"/>
                    </a:moveTo>
                    <a:lnTo>
                      <a:pt x="210" y="0"/>
                    </a:lnTo>
                    <a:lnTo>
                      <a:pt x="210" y="15"/>
                    </a:lnTo>
                    <a:lnTo>
                      <a:pt x="0" y="13"/>
                    </a:lnTo>
                    <a:lnTo>
                      <a:pt x="0" y="0"/>
                    </a:lnTo>
                    <a:close/>
                  </a:path>
                </a:pathLst>
              </a:custGeom>
              <a:solidFill>
                <a:srgbClr val="CED9D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24" name="Rectangle 185">
                <a:extLst>
                  <a:ext uri="{FF2B5EF4-FFF2-40B4-BE49-F238E27FC236}">
                    <a16:creationId xmlns:a16="http://schemas.microsoft.com/office/drawing/2014/main" id="{2490D14F-2B33-4873-AF1F-9D1F822B862A}"/>
                  </a:ext>
                </a:extLst>
              </p:cNvPr>
              <p:cNvSpPr>
                <a:spLocks noChangeArrowheads="1"/>
              </p:cNvSpPr>
              <p:nvPr/>
            </p:nvSpPr>
            <p:spPr bwMode="auto">
              <a:xfrm>
                <a:off x="32624432" y="12301803"/>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5" name="Freeform 186">
                <a:extLst>
                  <a:ext uri="{FF2B5EF4-FFF2-40B4-BE49-F238E27FC236}">
                    <a16:creationId xmlns:a16="http://schemas.microsoft.com/office/drawing/2014/main" id="{0F69B748-0F85-4F85-BAF9-1C7122039D7F}"/>
                  </a:ext>
                </a:extLst>
              </p:cNvPr>
              <p:cNvSpPr>
                <a:spLocks/>
              </p:cNvSpPr>
              <p:nvPr/>
            </p:nvSpPr>
            <p:spPr bwMode="auto">
              <a:xfrm>
                <a:off x="32624432" y="12338316"/>
                <a:ext cx="333375" cy="25400"/>
              </a:xfrm>
              <a:custGeom>
                <a:avLst/>
                <a:gdLst>
                  <a:gd name="T0" fmla="*/ 0 w 210"/>
                  <a:gd name="T1" fmla="*/ 0 h 16"/>
                  <a:gd name="T2" fmla="*/ 210 w 210"/>
                  <a:gd name="T3" fmla="*/ 2 h 16"/>
                  <a:gd name="T4" fmla="*/ 210 w 210"/>
                  <a:gd name="T5" fmla="*/ 16 h 16"/>
                  <a:gd name="T6" fmla="*/ 0 w 210"/>
                  <a:gd name="T7" fmla="*/ 16 h 16"/>
                  <a:gd name="T8" fmla="*/ 0 w 210"/>
                  <a:gd name="T9" fmla="*/ 0 h 16"/>
                </a:gdLst>
                <a:ahLst/>
                <a:cxnLst>
                  <a:cxn ang="0">
                    <a:pos x="T0" y="T1"/>
                  </a:cxn>
                  <a:cxn ang="0">
                    <a:pos x="T2" y="T3"/>
                  </a:cxn>
                  <a:cxn ang="0">
                    <a:pos x="T4" y="T5"/>
                  </a:cxn>
                  <a:cxn ang="0">
                    <a:pos x="T6" y="T7"/>
                  </a:cxn>
                  <a:cxn ang="0">
                    <a:pos x="T8" y="T9"/>
                  </a:cxn>
                </a:cxnLst>
                <a:rect l="0" t="0" r="r" b="b"/>
                <a:pathLst>
                  <a:path w="210" h="16">
                    <a:moveTo>
                      <a:pt x="0" y="0"/>
                    </a:moveTo>
                    <a:lnTo>
                      <a:pt x="210" y="2"/>
                    </a:lnTo>
                    <a:lnTo>
                      <a:pt x="210" y="16"/>
                    </a:lnTo>
                    <a:lnTo>
                      <a:pt x="0" y="16"/>
                    </a:lnTo>
                    <a:lnTo>
                      <a:pt x="0" y="0"/>
                    </a:lnTo>
                    <a:close/>
                  </a:path>
                </a:pathLst>
              </a:custGeom>
              <a:solidFill>
                <a:srgbClr val="CED9D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26" name="Rectangle 187">
                <a:extLst>
                  <a:ext uri="{FF2B5EF4-FFF2-40B4-BE49-F238E27FC236}">
                    <a16:creationId xmlns:a16="http://schemas.microsoft.com/office/drawing/2014/main" id="{2549F349-D719-4B40-8680-B885A0401ACE}"/>
                  </a:ext>
                </a:extLst>
              </p:cNvPr>
              <p:cNvSpPr>
                <a:spLocks noChangeArrowheads="1"/>
              </p:cNvSpPr>
              <p:nvPr/>
            </p:nvSpPr>
            <p:spPr bwMode="auto">
              <a:xfrm>
                <a:off x="32624432" y="12378003"/>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7" name="Rectangle 188">
                <a:extLst>
                  <a:ext uri="{FF2B5EF4-FFF2-40B4-BE49-F238E27FC236}">
                    <a16:creationId xmlns:a16="http://schemas.microsoft.com/office/drawing/2014/main" id="{CB58EE6C-25F2-43B1-9823-B25915EC8857}"/>
                  </a:ext>
                </a:extLst>
              </p:cNvPr>
              <p:cNvSpPr>
                <a:spLocks noChangeArrowheads="1"/>
              </p:cNvSpPr>
              <p:nvPr/>
            </p:nvSpPr>
            <p:spPr bwMode="auto">
              <a:xfrm>
                <a:off x="32624432" y="12419278"/>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8" name="Rectangle 189">
                <a:extLst>
                  <a:ext uri="{FF2B5EF4-FFF2-40B4-BE49-F238E27FC236}">
                    <a16:creationId xmlns:a16="http://schemas.microsoft.com/office/drawing/2014/main" id="{BCDBC28B-5CE8-4AAC-AD9B-52F90C277A2D}"/>
                  </a:ext>
                </a:extLst>
              </p:cNvPr>
              <p:cNvSpPr>
                <a:spLocks noChangeArrowheads="1"/>
              </p:cNvSpPr>
              <p:nvPr/>
            </p:nvSpPr>
            <p:spPr bwMode="auto">
              <a:xfrm>
                <a:off x="32624432" y="12455791"/>
                <a:ext cx="234950"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529" name="Freeform 190">
                <a:extLst>
                  <a:ext uri="{FF2B5EF4-FFF2-40B4-BE49-F238E27FC236}">
                    <a16:creationId xmlns:a16="http://schemas.microsoft.com/office/drawing/2014/main" id="{9DA9A771-7C5F-4E18-9552-84AE403270D2}"/>
                  </a:ext>
                </a:extLst>
              </p:cNvPr>
              <p:cNvSpPr>
                <a:spLocks/>
              </p:cNvSpPr>
              <p:nvPr/>
            </p:nvSpPr>
            <p:spPr bwMode="auto">
              <a:xfrm>
                <a:off x="32259307" y="11498528"/>
                <a:ext cx="701675" cy="282575"/>
              </a:xfrm>
              <a:custGeom>
                <a:avLst/>
                <a:gdLst>
                  <a:gd name="T0" fmla="*/ 430 w 442"/>
                  <a:gd name="T1" fmla="*/ 0 h 178"/>
                  <a:gd name="T2" fmla="*/ 442 w 442"/>
                  <a:gd name="T3" fmla="*/ 17 h 178"/>
                  <a:gd name="T4" fmla="*/ 263 w 442"/>
                  <a:gd name="T5" fmla="*/ 139 h 178"/>
                  <a:gd name="T6" fmla="*/ 161 w 442"/>
                  <a:gd name="T7" fmla="*/ 69 h 178"/>
                  <a:gd name="T8" fmla="*/ 13 w 442"/>
                  <a:gd name="T9" fmla="*/ 178 h 178"/>
                  <a:gd name="T10" fmla="*/ 0 w 442"/>
                  <a:gd name="T11" fmla="*/ 161 h 178"/>
                  <a:gd name="T12" fmla="*/ 161 w 442"/>
                  <a:gd name="T13" fmla="*/ 42 h 178"/>
                  <a:gd name="T14" fmla="*/ 263 w 442"/>
                  <a:gd name="T15" fmla="*/ 114 h 178"/>
                  <a:gd name="T16" fmla="*/ 430 w 442"/>
                  <a:gd name="T1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178">
                    <a:moveTo>
                      <a:pt x="430" y="0"/>
                    </a:moveTo>
                    <a:lnTo>
                      <a:pt x="442" y="17"/>
                    </a:lnTo>
                    <a:lnTo>
                      <a:pt x="263" y="139"/>
                    </a:lnTo>
                    <a:lnTo>
                      <a:pt x="161" y="69"/>
                    </a:lnTo>
                    <a:lnTo>
                      <a:pt x="13" y="178"/>
                    </a:lnTo>
                    <a:lnTo>
                      <a:pt x="0" y="161"/>
                    </a:lnTo>
                    <a:lnTo>
                      <a:pt x="161" y="42"/>
                    </a:lnTo>
                    <a:lnTo>
                      <a:pt x="263" y="114"/>
                    </a:lnTo>
                    <a:lnTo>
                      <a:pt x="430" y="0"/>
                    </a:lnTo>
                    <a:close/>
                  </a:path>
                </a:pathLst>
              </a:custGeom>
              <a:solidFill>
                <a:srgbClr val="FEBD0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0" name="Freeform 191">
                <a:extLst>
                  <a:ext uri="{FF2B5EF4-FFF2-40B4-BE49-F238E27FC236}">
                    <a16:creationId xmlns:a16="http://schemas.microsoft.com/office/drawing/2014/main" id="{FBC907AE-603C-4D5C-B950-A9311E4C71B1}"/>
                  </a:ext>
                </a:extLst>
              </p:cNvPr>
              <p:cNvSpPr>
                <a:spLocks/>
              </p:cNvSpPr>
              <p:nvPr/>
            </p:nvSpPr>
            <p:spPr bwMode="auto">
              <a:xfrm>
                <a:off x="32875257" y="11498528"/>
                <a:ext cx="88900" cy="88900"/>
              </a:xfrm>
              <a:custGeom>
                <a:avLst/>
                <a:gdLst>
                  <a:gd name="T0" fmla="*/ 0 w 56"/>
                  <a:gd name="T1" fmla="*/ 0 h 56"/>
                  <a:gd name="T2" fmla="*/ 56 w 56"/>
                  <a:gd name="T3" fmla="*/ 0 h 56"/>
                  <a:gd name="T4" fmla="*/ 56 w 56"/>
                  <a:gd name="T5" fmla="*/ 56 h 56"/>
                  <a:gd name="T6" fmla="*/ 38 w 56"/>
                  <a:gd name="T7" fmla="*/ 56 h 56"/>
                  <a:gd name="T8" fmla="*/ 38 w 56"/>
                  <a:gd name="T9" fmla="*/ 17 h 56"/>
                  <a:gd name="T10" fmla="*/ 0 w 56"/>
                  <a:gd name="T11" fmla="*/ 17 h 56"/>
                  <a:gd name="T12" fmla="*/ 0 w 56"/>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6" h="56">
                    <a:moveTo>
                      <a:pt x="0" y="0"/>
                    </a:moveTo>
                    <a:lnTo>
                      <a:pt x="56" y="0"/>
                    </a:lnTo>
                    <a:lnTo>
                      <a:pt x="56" y="56"/>
                    </a:lnTo>
                    <a:lnTo>
                      <a:pt x="38" y="56"/>
                    </a:lnTo>
                    <a:lnTo>
                      <a:pt x="38" y="17"/>
                    </a:lnTo>
                    <a:lnTo>
                      <a:pt x="0" y="17"/>
                    </a:lnTo>
                    <a:lnTo>
                      <a:pt x="0" y="0"/>
                    </a:lnTo>
                    <a:close/>
                  </a:path>
                </a:pathLst>
              </a:custGeom>
              <a:solidFill>
                <a:srgbClr val="FEBD0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1" name="Freeform 192">
                <a:extLst>
                  <a:ext uri="{FF2B5EF4-FFF2-40B4-BE49-F238E27FC236}">
                    <a16:creationId xmlns:a16="http://schemas.microsoft.com/office/drawing/2014/main" id="{690A2414-B8DB-426A-89BF-3E38A945B292}"/>
                  </a:ext>
                </a:extLst>
              </p:cNvPr>
              <p:cNvSpPr>
                <a:spLocks/>
              </p:cNvSpPr>
              <p:nvPr/>
            </p:nvSpPr>
            <p:spPr bwMode="auto">
              <a:xfrm>
                <a:off x="32637132" y="11654103"/>
                <a:ext cx="77788" cy="77788"/>
              </a:xfrm>
              <a:prstGeom prst="ellipse">
                <a:avLst/>
              </a:prstGeom>
              <a:solidFill>
                <a:srgbClr val="43ECB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532" name="Freeform 193">
                <a:extLst>
                  <a:ext uri="{FF2B5EF4-FFF2-40B4-BE49-F238E27FC236}">
                    <a16:creationId xmlns:a16="http://schemas.microsoft.com/office/drawing/2014/main" id="{9EFD9975-D72D-45A5-92EE-BDBD0E58A838}"/>
                  </a:ext>
                </a:extLst>
              </p:cNvPr>
              <p:cNvSpPr>
                <a:spLocks/>
              </p:cNvSpPr>
              <p:nvPr/>
            </p:nvSpPr>
            <p:spPr bwMode="auto">
              <a:xfrm>
                <a:off x="32476795" y="11550916"/>
                <a:ext cx="74613" cy="73025"/>
              </a:xfrm>
              <a:prstGeom prst="ellipse">
                <a:avLst/>
              </a:prstGeom>
              <a:solidFill>
                <a:srgbClr val="43ECB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7" name="256 Grupo">
              <a:extLst>
                <a:ext uri="{FF2B5EF4-FFF2-40B4-BE49-F238E27FC236}">
                  <a16:creationId xmlns:a16="http://schemas.microsoft.com/office/drawing/2014/main" id="{4AC4A8B5-8C94-420F-B3AE-ABD5E9C44719}"/>
                </a:ext>
              </a:extLst>
            </p:cNvPr>
            <p:cNvGrpSpPr/>
            <p:nvPr/>
          </p:nvGrpSpPr>
          <p:grpSpPr>
            <a:xfrm>
              <a:off x="11604119" y="8286697"/>
              <a:ext cx="1091533" cy="771904"/>
              <a:chOff x="33491182" y="10292821"/>
              <a:chExt cx="1084263" cy="766763"/>
            </a:xfrm>
          </p:grpSpPr>
          <p:sp>
            <p:nvSpPr>
              <p:cNvPr id="492" name="Rectangle 376">
                <a:extLst>
                  <a:ext uri="{FF2B5EF4-FFF2-40B4-BE49-F238E27FC236}">
                    <a16:creationId xmlns:a16="http://schemas.microsoft.com/office/drawing/2014/main" id="{F2513296-E9BD-46C0-9EAF-2D6BA3DC0832}"/>
                  </a:ext>
                </a:extLst>
              </p:cNvPr>
              <p:cNvSpPr>
                <a:spLocks noChangeArrowheads="1"/>
              </p:cNvSpPr>
              <p:nvPr/>
            </p:nvSpPr>
            <p:spPr bwMode="auto">
              <a:xfrm>
                <a:off x="33491182" y="10292821"/>
                <a:ext cx="1084263" cy="766763"/>
              </a:xfrm>
              <a:prstGeom prst="rect">
                <a:avLst/>
              </a:prstGeom>
              <a:solidFill>
                <a:srgbClr val="FEBD02"/>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93" name="Rectangle 377">
                <a:extLst>
                  <a:ext uri="{FF2B5EF4-FFF2-40B4-BE49-F238E27FC236}">
                    <a16:creationId xmlns:a16="http://schemas.microsoft.com/office/drawing/2014/main" id="{55CE8743-DB31-4C2C-B7B8-C216E95C9FBA}"/>
                  </a:ext>
                </a:extLst>
              </p:cNvPr>
              <p:cNvSpPr>
                <a:spLocks noChangeArrowheads="1"/>
              </p:cNvSpPr>
              <p:nvPr/>
            </p:nvSpPr>
            <p:spPr bwMode="auto">
              <a:xfrm>
                <a:off x="33491182" y="10292821"/>
                <a:ext cx="1084263" cy="23813"/>
              </a:xfrm>
              <a:prstGeom prst="rect">
                <a:avLst/>
              </a:prstGeom>
              <a:solidFill>
                <a:srgbClr val="FB533B"/>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94" name="Rectangle 378">
                <a:extLst>
                  <a:ext uri="{FF2B5EF4-FFF2-40B4-BE49-F238E27FC236}">
                    <a16:creationId xmlns:a16="http://schemas.microsoft.com/office/drawing/2014/main" id="{B622B4AB-3BA0-456A-BB56-CB6DAF07B548}"/>
                  </a:ext>
                </a:extLst>
              </p:cNvPr>
              <p:cNvSpPr>
                <a:spLocks noChangeArrowheads="1"/>
              </p:cNvSpPr>
              <p:nvPr/>
            </p:nvSpPr>
            <p:spPr bwMode="auto">
              <a:xfrm>
                <a:off x="33951557" y="10424583"/>
                <a:ext cx="165100"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95" name="Rectangle 379">
                <a:extLst>
                  <a:ext uri="{FF2B5EF4-FFF2-40B4-BE49-F238E27FC236}">
                    <a16:creationId xmlns:a16="http://schemas.microsoft.com/office/drawing/2014/main" id="{BAE6D64E-C055-40A2-9A73-39B5DADA3E65}"/>
                  </a:ext>
                </a:extLst>
              </p:cNvPr>
              <p:cNvSpPr>
                <a:spLocks noChangeArrowheads="1"/>
              </p:cNvSpPr>
              <p:nvPr/>
            </p:nvSpPr>
            <p:spPr bwMode="auto">
              <a:xfrm>
                <a:off x="34332557" y="10424583"/>
                <a:ext cx="120650"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96" name="Rectangle 380">
                <a:extLst>
                  <a:ext uri="{FF2B5EF4-FFF2-40B4-BE49-F238E27FC236}">
                    <a16:creationId xmlns:a16="http://schemas.microsoft.com/office/drawing/2014/main" id="{7BB9F6AB-6C15-46CE-9B5E-2D896385B7FD}"/>
                  </a:ext>
                </a:extLst>
              </p:cNvPr>
              <p:cNvSpPr>
                <a:spLocks noChangeArrowheads="1"/>
              </p:cNvSpPr>
              <p:nvPr/>
            </p:nvSpPr>
            <p:spPr bwMode="auto">
              <a:xfrm>
                <a:off x="33578494" y="10424583"/>
                <a:ext cx="61913"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8" name="2047 Grupo">
              <a:extLst>
                <a:ext uri="{FF2B5EF4-FFF2-40B4-BE49-F238E27FC236}">
                  <a16:creationId xmlns:a16="http://schemas.microsoft.com/office/drawing/2014/main" id="{D48BDEF0-689D-4A6C-829F-E974FF258291}"/>
                </a:ext>
              </a:extLst>
            </p:cNvPr>
            <p:cNvGrpSpPr>
              <a:grpSpLocks noChangeAspect="1"/>
            </p:cNvGrpSpPr>
            <p:nvPr/>
          </p:nvGrpSpPr>
          <p:grpSpPr>
            <a:xfrm rot="15115983">
              <a:off x="14900272" y="7963613"/>
              <a:ext cx="305876" cy="543358"/>
              <a:chOff x="30929541" y="3030640"/>
              <a:chExt cx="1277938" cy="2270125"/>
            </a:xfrm>
          </p:grpSpPr>
          <p:sp>
            <p:nvSpPr>
              <p:cNvPr id="484" name="Freeform 3102">
                <a:extLst>
                  <a:ext uri="{FF2B5EF4-FFF2-40B4-BE49-F238E27FC236}">
                    <a16:creationId xmlns:a16="http://schemas.microsoft.com/office/drawing/2014/main" id="{BE2BAF46-AE23-48B1-AB20-EA2DF4D49C46}"/>
                  </a:ext>
                </a:extLst>
              </p:cNvPr>
              <p:cNvSpPr>
                <a:spLocks noEditPoints="1"/>
              </p:cNvSpPr>
              <p:nvPr/>
            </p:nvSpPr>
            <p:spPr bwMode="auto">
              <a:xfrm>
                <a:off x="31037491" y="3135415"/>
                <a:ext cx="1169988" cy="2165350"/>
              </a:xfrm>
              <a:custGeom>
                <a:avLst/>
                <a:gdLst>
                  <a:gd name="T0" fmla="*/ 239 w 737"/>
                  <a:gd name="T1" fmla="*/ 412 h 1364"/>
                  <a:gd name="T2" fmla="*/ 295 w 737"/>
                  <a:gd name="T3" fmla="*/ 427 h 1364"/>
                  <a:gd name="T4" fmla="*/ 304 w 737"/>
                  <a:gd name="T5" fmla="*/ 433 h 1364"/>
                  <a:gd name="T6" fmla="*/ 312 w 737"/>
                  <a:gd name="T7" fmla="*/ 443 h 1364"/>
                  <a:gd name="T8" fmla="*/ 324 w 737"/>
                  <a:gd name="T9" fmla="*/ 462 h 1364"/>
                  <a:gd name="T10" fmla="*/ 332 w 737"/>
                  <a:gd name="T11" fmla="*/ 466 h 1364"/>
                  <a:gd name="T12" fmla="*/ 337 w 737"/>
                  <a:gd name="T13" fmla="*/ 472 h 1364"/>
                  <a:gd name="T14" fmla="*/ 361 w 737"/>
                  <a:gd name="T15" fmla="*/ 522 h 1364"/>
                  <a:gd name="T16" fmla="*/ 370 w 737"/>
                  <a:gd name="T17" fmla="*/ 522 h 1364"/>
                  <a:gd name="T18" fmla="*/ 401 w 737"/>
                  <a:gd name="T19" fmla="*/ 528 h 1364"/>
                  <a:gd name="T20" fmla="*/ 434 w 737"/>
                  <a:gd name="T21" fmla="*/ 549 h 1364"/>
                  <a:gd name="T22" fmla="*/ 446 w 737"/>
                  <a:gd name="T23" fmla="*/ 567 h 1364"/>
                  <a:gd name="T24" fmla="*/ 454 w 737"/>
                  <a:gd name="T25" fmla="*/ 563 h 1364"/>
                  <a:gd name="T26" fmla="*/ 465 w 737"/>
                  <a:gd name="T27" fmla="*/ 565 h 1364"/>
                  <a:gd name="T28" fmla="*/ 479 w 737"/>
                  <a:gd name="T29" fmla="*/ 573 h 1364"/>
                  <a:gd name="T30" fmla="*/ 737 w 737"/>
                  <a:gd name="T31" fmla="*/ 1223 h 1364"/>
                  <a:gd name="T32" fmla="*/ 733 w 737"/>
                  <a:gd name="T33" fmla="*/ 1248 h 1364"/>
                  <a:gd name="T34" fmla="*/ 718 w 737"/>
                  <a:gd name="T35" fmla="*/ 1258 h 1364"/>
                  <a:gd name="T36" fmla="*/ 718 w 737"/>
                  <a:gd name="T37" fmla="*/ 1287 h 1364"/>
                  <a:gd name="T38" fmla="*/ 696 w 737"/>
                  <a:gd name="T39" fmla="*/ 1306 h 1364"/>
                  <a:gd name="T40" fmla="*/ 551 w 737"/>
                  <a:gd name="T41" fmla="*/ 1364 h 1364"/>
                  <a:gd name="T42" fmla="*/ 530 w 737"/>
                  <a:gd name="T43" fmla="*/ 1362 h 1364"/>
                  <a:gd name="T44" fmla="*/ 508 w 737"/>
                  <a:gd name="T45" fmla="*/ 1341 h 1364"/>
                  <a:gd name="T46" fmla="*/ 500 w 737"/>
                  <a:gd name="T47" fmla="*/ 1343 h 1364"/>
                  <a:gd name="T48" fmla="*/ 489 w 737"/>
                  <a:gd name="T49" fmla="*/ 1343 h 1364"/>
                  <a:gd name="T50" fmla="*/ 475 w 737"/>
                  <a:gd name="T51" fmla="*/ 1333 h 1364"/>
                  <a:gd name="T52" fmla="*/ 359 w 737"/>
                  <a:gd name="T53" fmla="*/ 1042 h 1364"/>
                  <a:gd name="T54" fmla="*/ 217 w 737"/>
                  <a:gd name="T55" fmla="*/ 685 h 1364"/>
                  <a:gd name="T56" fmla="*/ 221 w 737"/>
                  <a:gd name="T57" fmla="*/ 658 h 1364"/>
                  <a:gd name="T58" fmla="*/ 237 w 737"/>
                  <a:gd name="T59" fmla="*/ 648 h 1364"/>
                  <a:gd name="T60" fmla="*/ 233 w 737"/>
                  <a:gd name="T61" fmla="*/ 625 h 1364"/>
                  <a:gd name="T62" fmla="*/ 246 w 737"/>
                  <a:gd name="T63" fmla="*/ 582 h 1364"/>
                  <a:gd name="T64" fmla="*/ 268 w 737"/>
                  <a:gd name="T65" fmla="*/ 559 h 1364"/>
                  <a:gd name="T66" fmla="*/ 250 w 737"/>
                  <a:gd name="T67" fmla="*/ 507 h 1364"/>
                  <a:gd name="T68" fmla="*/ 250 w 737"/>
                  <a:gd name="T69" fmla="*/ 497 h 1364"/>
                  <a:gd name="T70" fmla="*/ 258 w 737"/>
                  <a:gd name="T71" fmla="*/ 487 h 1364"/>
                  <a:gd name="T72" fmla="*/ 229 w 737"/>
                  <a:gd name="T73" fmla="*/ 418 h 1364"/>
                  <a:gd name="T74" fmla="*/ 231 w 737"/>
                  <a:gd name="T75" fmla="*/ 412 h 1364"/>
                  <a:gd name="T76" fmla="*/ 209 w 737"/>
                  <a:gd name="T77" fmla="*/ 0 h 1364"/>
                  <a:gd name="T78" fmla="*/ 221 w 737"/>
                  <a:gd name="T79" fmla="*/ 4 h 1364"/>
                  <a:gd name="T80" fmla="*/ 229 w 737"/>
                  <a:gd name="T81" fmla="*/ 14 h 1364"/>
                  <a:gd name="T82" fmla="*/ 231 w 737"/>
                  <a:gd name="T83" fmla="*/ 16 h 1364"/>
                  <a:gd name="T84" fmla="*/ 240 w 737"/>
                  <a:gd name="T85" fmla="*/ 14 h 1364"/>
                  <a:gd name="T86" fmla="*/ 256 w 737"/>
                  <a:gd name="T87" fmla="*/ 18 h 1364"/>
                  <a:gd name="T88" fmla="*/ 266 w 737"/>
                  <a:gd name="T89" fmla="*/ 30 h 1364"/>
                  <a:gd name="T90" fmla="*/ 361 w 737"/>
                  <a:gd name="T91" fmla="*/ 268 h 1364"/>
                  <a:gd name="T92" fmla="*/ 357 w 737"/>
                  <a:gd name="T93" fmla="*/ 295 h 1364"/>
                  <a:gd name="T94" fmla="*/ 306 w 737"/>
                  <a:gd name="T95" fmla="*/ 319 h 1364"/>
                  <a:gd name="T96" fmla="*/ 124 w 737"/>
                  <a:gd name="T97" fmla="*/ 390 h 1364"/>
                  <a:gd name="T98" fmla="*/ 112 w 737"/>
                  <a:gd name="T99" fmla="*/ 388 h 1364"/>
                  <a:gd name="T100" fmla="*/ 99 w 737"/>
                  <a:gd name="T101" fmla="*/ 381 h 1364"/>
                  <a:gd name="T102" fmla="*/ 2 w 737"/>
                  <a:gd name="T103" fmla="*/ 134 h 1364"/>
                  <a:gd name="T104" fmla="*/ 6 w 737"/>
                  <a:gd name="T105" fmla="*/ 109 h 1364"/>
                  <a:gd name="T106" fmla="*/ 17 w 737"/>
                  <a:gd name="T107" fmla="*/ 99 h 1364"/>
                  <a:gd name="T108" fmla="*/ 15 w 737"/>
                  <a:gd name="T109" fmla="*/ 92 h 1364"/>
                  <a:gd name="T110" fmla="*/ 19 w 737"/>
                  <a:gd name="T111" fmla="*/ 78 h 1364"/>
                  <a:gd name="T112" fmla="*/ 29 w 737"/>
                  <a:gd name="T113" fmla="*/ 70 h 1364"/>
                  <a:gd name="T114" fmla="*/ 209 w 737"/>
                  <a:gd name="T115" fmla="*/ 0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7" h="1364">
                    <a:moveTo>
                      <a:pt x="235" y="410"/>
                    </a:moveTo>
                    <a:lnTo>
                      <a:pt x="239" y="412"/>
                    </a:lnTo>
                    <a:lnTo>
                      <a:pt x="270" y="419"/>
                    </a:lnTo>
                    <a:lnTo>
                      <a:pt x="295" y="427"/>
                    </a:lnTo>
                    <a:lnTo>
                      <a:pt x="301" y="431"/>
                    </a:lnTo>
                    <a:lnTo>
                      <a:pt x="304" y="433"/>
                    </a:lnTo>
                    <a:lnTo>
                      <a:pt x="308" y="439"/>
                    </a:lnTo>
                    <a:lnTo>
                      <a:pt x="312" y="443"/>
                    </a:lnTo>
                    <a:lnTo>
                      <a:pt x="320" y="462"/>
                    </a:lnTo>
                    <a:lnTo>
                      <a:pt x="324" y="462"/>
                    </a:lnTo>
                    <a:lnTo>
                      <a:pt x="328" y="464"/>
                    </a:lnTo>
                    <a:lnTo>
                      <a:pt x="332" y="466"/>
                    </a:lnTo>
                    <a:lnTo>
                      <a:pt x="336" y="468"/>
                    </a:lnTo>
                    <a:lnTo>
                      <a:pt x="337" y="472"/>
                    </a:lnTo>
                    <a:lnTo>
                      <a:pt x="359" y="524"/>
                    </a:lnTo>
                    <a:lnTo>
                      <a:pt x="361" y="522"/>
                    </a:lnTo>
                    <a:lnTo>
                      <a:pt x="365" y="522"/>
                    </a:lnTo>
                    <a:lnTo>
                      <a:pt x="370" y="522"/>
                    </a:lnTo>
                    <a:lnTo>
                      <a:pt x="386" y="522"/>
                    </a:lnTo>
                    <a:lnTo>
                      <a:pt x="401" y="528"/>
                    </a:lnTo>
                    <a:lnTo>
                      <a:pt x="419" y="536"/>
                    </a:lnTo>
                    <a:lnTo>
                      <a:pt x="434" y="549"/>
                    </a:lnTo>
                    <a:lnTo>
                      <a:pt x="446" y="567"/>
                    </a:lnTo>
                    <a:lnTo>
                      <a:pt x="446" y="567"/>
                    </a:lnTo>
                    <a:lnTo>
                      <a:pt x="448" y="565"/>
                    </a:lnTo>
                    <a:lnTo>
                      <a:pt x="454" y="563"/>
                    </a:lnTo>
                    <a:lnTo>
                      <a:pt x="458" y="563"/>
                    </a:lnTo>
                    <a:lnTo>
                      <a:pt x="465" y="565"/>
                    </a:lnTo>
                    <a:lnTo>
                      <a:pt x="473" y="567"/>
                    </a:lnTo>
                    <a:lnTo>
                      <a:pt x="479" y="573"/>
                    </a:lnTo>
                    <a:lnTo>
                      <a:pt x="483" y="581"/>
                    </a:lnTo>
                    <a:lnTo>
                      <a:pt x="737" y="1223"/>
                    </a:lnTo>
                    <a:lnTo>
                      <a:pt x="737" y="1236"/>
                    </a:lnTo>
                    <a:lnTo>
                      <a:pt x="733" y="1248"/>
                    </a:lnTo>
                    <a:lnTo>
                      <a:pt x="722" y="1258"/>
                    </a:lnTo>
                    <a:lnTo>
                      <a:pt x="718" y="1258"/>
                    </a:lnTo>
                    <a:lnTo>
                      <a:pt x="722" y="1273"/>
                    </a:lnTo>
                    <a:lnTo>
                      <a:pt x="718" y="1287"/>
                    </a:lnTo>
                    <a:lnTo>
                      <a:pt x="710" y="1298"/>
                    </a:lnTo>
                    <a:lnTo>
                      <a:pt x="696" y="1306"/>
                    </a:lnTo>
                    <a:lnTo>
                      <a:pt x="557" y="1362"/>
                    </a:lnTo>
                    <a:lnTo>
                      <a:pt x="551" y="1364"/>
                    </a:lnTo>
                    <a:lnTo>
                      <a:pt x="543" y="1364"/>
                    </a:lnTo>
                    <a:lnTo>
                      <a:pt x="530" y="1362"/>
                    </a:lnTo>
                    <a:lnTo>
                      <a:pt x="518" y="1353"/>
                    </a:lnTo>
                    <a:lnTo>
                      <a:pt x="508" y="1341"/>
                    </a:lnTo>
                    <a:lnTo>
                      <a:pt x="506" y="1343"/>
                    </a:lnTo>
                    <a:lnTo>
                      <a:pt x="500" y="1343"/>
                    </a:lnTo>
                    <a:lnTo>
                      <a:pt x="497" y="1343"/>
                    </a:lnTo>
                    <a:lnTo>
                      <a:pt x="489" y="1343"/>
                    </a:lnTo>
                    <a:lnTo>
                      <a:pt x="481" y="1339"/>
                    </a:lnTo>
                    <a:lnTo>
                      <a:pt x="475" y="1333"/>
                    </a:lnTo>
                    <a:lnTo>
                      <a:pt x="471" y="1327"/>
                    </a:lnTo>
                    <a:lnTo>
                      <a:pt x="359" y="1042"/>
                    </a:lnTo>
                    <a:lnTo>
                      <a:pt x="223" y="695"/>
                    </a:lnTo>
                    <a:lnTo>
                      <a:pt x="217" y="685"/>
                    </a:lnTo>
                    <a:lnTo>
                      <a:pt x="217" y="672"/>
                    </a:lnTo>
                    <a:lnTo>
                      <a:pt x="221" y="658"/>
                    </a:lnTo>
                    <a:lnTo>
                      <a:pt x="233" y="650"/>
                    </a:lnTo>
                    <a:lnTo>
                      <a:pt x="237" y="648"/>
                    </a:lnTo>
                    <a:lnTo>
                      <a:pt x="237" y="648"/>
                    </a:lnTo>
                    <a:lnTo>
                      <a:pt x="233" y="625"/>
                    </a:lnTo>
                    <a:lnTo>
                      <a:pt x="237" y="602"/>
                    </a:lnTo>
                    <a:lnTo>
                      <a:pt x="246" y="582"/>
                    </a:lnTo>
                    <a:lnTo>
                      <a:pt x="258" y="567"/>
                    </a:lnTo>
                    <a:lnTo>
                      <a:pt x="268" y="559"/>
                    </a:lnTo>
                    <a:lnTo>
                      <a:pt x="271" y="559"/>
                    </a:lnTo>
                    <a:lnTo>
                      <a:pt x="250" y="507"/>
                    </a:lnTo>
                    <a:lnTo>
                      <a:pt x="250" y="501"/>
                    </a:lnTo>
                    <a:lnTo>
                      <a:pt x="250" y="497"/>
                    </a:lnTo>
                    <a:lnTo>
                      <a:pt x="252" y="491"/>
                    </a:lnTo>
                    <a:lnTo>
                      <a:pt x="258" y="487"/>
                    </a:lnTo>
                    <a:lnTo>
                      <a:pt x="250" y="472"/>
                    </a:lnTo>
                    <a:lnTo>
                      <a:pt x="229" y="418"/>
                    </a:lnTo>
                    <a:lnTo>
                      <a:pt x="229" y="414"/>
                    </a:lnTo>
                    <a:lnTo>
                      <a:pt x="231" y="412"/>
                    </a:lnTo>
                    <a:lnTo>
                      <a:pt x="235" y="410"/>
                    </a:lnTo>
                    <a:close/>
                    <a:moveTo>
                      <a:pt x="209" y="0"/>
                    </a:moveTo>
                    <a:lnTo>
                      <a:pt x="215" y="0"/>
                    </a:lnTo>
                    <a:lnTo>
                      <a:pt x="221" y="4"/>
                    </a:lnTo>
                    <a:lnTo>
                      <a:pt x="227" y="8"/>
                    </a:lnTo>
                    <a:lnTo>
                      <a:pt x="229" y="14"/>
                    </a:lnTo>
                    <a:lnTo>
                      <a:pt x="231" y="16"/>
                    </a:lnTo>
                    <a:lnTo>
                      <a:pt x="231" y="16"/>
                    </a:lnTo>
                    <a:lnTo>
                      <a:pt x="237" y="14"/>
                    </a:lnTo>
                    <a:lnTo>
                      <a:pt x="240" y="14"/>
                    </a:lnTo>
                    <a:lnTo>
                      <a:pt x="248" y="14"/>
                    </a:lnTo>
                    <a:lnTo>
                      <a:pt x="256" y="18"/>
                    </a:lnTo>
                    <a:lnTo>
                      <a:pt x="262" y="24"/>
                    </a:lnTo>
                    <a:lnTo>
                      <a:pt x="266" y="30"/>
                    </a:lnTo>
                    <a:lnTo>
                      <a:pt x="341" y="222"/>
                    </a:lnTo>
                    <a:lnTo>
                      <a:pt x="361" y="268"/>
                    </a:lnTo>
                    <a:lnTo>
                      <a:pt x="361" y="284"/>
                    </a:lnTo>
                    <a:lnTo>
                      <a:pt x="357" y="295"/>
                    </a:lnTo>
                    <a:lnTo>
                      <a:pt x="345" y="303"/>
                    </a:lnTo>
                    <a:lnTo>
                      <a:pt x="306" y="319"/>
                    </a:lnTo>
                    <a:lnTo>
                      <a:pt x="130" y="388"/>
                    </a:lnTo>
                    <a:lnTo>
                      <a:pt x="124" y="390"/>
                    </a:lnTo>
                    <a:lnTo>
                      <a:pt x="120" y="390"/>
                    </a:lnTo>
                    <a:lnTo>
                      <a:pt x="112" y="388"/>
                    </a:lnTo>
                    <a:lnTo>
                      <a:pt x="105" y="387"/>
                    </a:lnTo>
                    <a:lnTo>
                      <a:pt x="99" y="381"/>
                    </a:lnTo>
                    <a:lnTo>
                      <a:pt x="95" y="373"/>
                    </a:lnTo>
                    <a:lnTo>
                      <a:pt x="2" y="134"/>
                    </a:lnTo>
                    <a:lnTo>
                      <a:pt x="0" y="121"/>
                    </a:lnTo>
                    <a:lnTo>
                      <a:pt x="6" y="109"/>
                    </a:lnTo>
                    <a:lnTo>
                      <a:pt x="15" y="101"/>
                    </a:lnTo>
                    <a:lnTo>
                      <a:pt x="17" y="99"/>
                    </a:lnTo>
                    <a:lnTo>
                      <a:pt x="17" y="97"/>
                    </a:lnTo>
                    <a:lnTo>
                      <a:pt x="15" y="92"/>
                    </a:lnTo>
                    <a:lnTo>
                      <a:pt x="15" y="84"/>
                    </a:lnTo>
                    <a:lnTo>
                      <a:pt x="19" y="78"/>
                    </a:lnTo>
                    <a:lnTo>
                      <a:pt x="23" y="74"/>
                    </a:lnTo>
                    <a:lnTo>
                      <a:pt x="29" y="70"/>
                    </a:lnTo>
                    <a:lnTo>
                      <a:pt x="202" y="2"/>
                    </a:lnTo>
                    <a:lnTo>
                      <a:pt x="209" y="0"/>
                    </a:lnTo>
                    <a:close/>
                  </a:path>
                </a:pathLst>
              </a:custGeom>
              <a:solidFill>
                <a:srgbClr val="30303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5" name="Freeform 3103">
                <a:extLst>
                  <a:ext uri="{FF2B5EF4-FFF2-40B4-BE49-F238E27FC236}">
                    <a16:creationId xmlns:a16="http://schemas.microsoft.com/office/drawing/2014/main" id="{0C803E9A-1C29-43D7-8E42-FFFC591084A0}"/>
                  </a:ext>
                </a:extLst>
              </p:cNvPr>
              <p:cNvSpPr>
                <a:spLocks/>
              </p:cNvSpPr>
              <p:nvPr/>
            </p:nvSpPr>
            <p:spPr bwMode="auto">
              <a:xfrm>
                <a:off x="31293079" y="3681515"/>
                <a:ext cx="225425" cy="301625"/>
              </a:xfrm>
              <a:custGeom>
                <a:avLst/>
                <a:gdLst>
                  <a:gd name="T0" fmla="*/ 4 w 142"/>
                  <a:gd name="T1" fmla="*/ 0 h 190"/>
                  <a:gd name="T2" fmla="*/ 10 w 142"/>
                  <a:gd name="T3" fmla="*/ 2 h 190"/>
                  <a:gd name="T4" fmla="*/ 64 w 142"/>
                  <a:gd name="T5" fmla="*/ 17 h 190"/>
                  <a:gd name="T6" fmla="*/ 70 w 142"/>
                  <a:gd name="T7" fmla="*/ 21 h 190"/>
                  <a:gd name="T8" fmla="*/ 76 w 142"/>
                  <a:gd name="T9" fmla="*/ 23 h 190"/>
                  <a:gd name="T10" fmla="*/ 79 w 142"/>
                  <a:gd name="T11" fmla="*/ 29 h 190"/>
                  <a:gd name="T12" fmla="*/ 83 w 142"/>
                  <a:gd name="T13" fmla="*/ 33 h 190"/>
                  <a:gd name="T14" fmla="*/ 142 w 142"/>
                  <a:gd name="T15" fmla="*/ 182 h 190"/>
                  <a:gd name="T16" fmla="*/ 142 w 142"/>
                  <a:gd name="T17" fmla="*/ 186 h 190"/>
                  <a:gd name="T18" fmla="*/ 140 w 142"/>
                  <a:gd name="T19" fmla="*/ 188 h 190"/>
                  <a:gd name="T20" fmla="*/ 138 w 142"/>
                  <a:gd name="T21" fmla="*/ 190 h 190"/>
                  <a:gd name="T22" fmla="*/ 132 w 142"/>
                  <a:gd name="T23" fmla="*/ 188 h 190"/>
                  <a:gd name="T24" fmla="*/ 78 w 142"/>
                  <a:gd name="T25" fmla="*/ 172 h 190"/>
                  <a:gd name="T26" fmla="*/ 72 w 142"/>
                  <a:gd name="T27" fmla="*/ 169 h 190"/>
                  <a:gd name="T28" fmla="*/ 66 w 142"/>
                  <a:gd name="T29" fmla="*/ 165 h 190"/>
                  <a:gd name="T30" fmla="*/ 62 w 142"/>
                  <a:gd name="T31" fmla="*/ 161 h 190"/>
                  <a:gd name="T32" fmla="*/ 58 w 142"/>
                  <a:gd name="T33" fmla="*/ 157 h 190"/>
                  <a:gd name="T34" fmla="*/ 0 w 142"/>
                  <a:gd name="T35" fmla="*/ 8 h 190"/>
                  <a:gd name="T36" fmla="*/ 0 w 142"/>
                  <a:gd name="T37" fmla="*/ 4 h 190"/>
                  <a:gd name="T38" fmla="*/ 2 w 142"/>
                  <a:gd name="T39" fmla="*/ 2 h 190"/>
                  <a:gd name="T40" fmla="*/ 4 w 142"/>
                  <a:gd name="T41"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90">
                    <a:moveTo>
                      <a:pt x="4" y="0"/>
                    </a:moveTo>
                    <a:lnTo>
                      <a:pt x="10" y="2"/>
                    </a:lnTo>
                    <a:lnTo>
                      <a:pt x="64" y="17"/>
                    </a:lnTo>
                    <a:lnTo>
                      <a:pt x="70" y="21"/>
                    </a:lnTo>
                    <a:lnTo>
                      <a:pt x="76" y="23"/>
                    </a:lnTo>
                    <a:lnTo>
                      <a:pt x="79" y="29"/>
                    </a:lnTo>
                    <a:lnTo>
                      <a:pt x="83" y="33"/>
                    </a:lnTo>
                    <a:lnTo>
                      <a:pt x="142" y="182"/>
                    </a:lnTo>
                    <a:lnTo>
                      <a:pt x="142" y="186"/>
                    </a:lnTo>
                    <a:lnTo>
                      <a:pt x="140" y="188"/>
                    </a:lnTo>
                    <a:lnTo>
                      <a:pt x="138" y="190"/>
                    </a:lnTo>
                    <a:lnTo>
                      <a:pt x="132" y="188"/>
                    </a:lnTo>
                    <a:lnTo>
                      <a:pt x="78" y="172"/>
                    </a:lnTo>
                    <a:lnTo>
                      <a:pt x="72" y="169"/>
                    </a:lnTo>
                    <a:lnTo>
                      <a:pt x="66" y="165"/>
                    </a:lnTo>
                    <a:lnTo>
                      <a:pt x="62" y="161"/>
                    </a:lnTo>
                    <a:lnTo>
                      <a:pt x="58" y="157"/>
                    </a:lnTo>
                    <a:lnTo>
                      <a:pt x="0" y="8"/>
                    </a:lnTo>
                    <a:lnTo>
                      <a:pt x="0" y="4"/>
                    </a:lnTo>
                    <a:lnTo>
                      <a:pt x="2" y="2"/>
                    </a:lnTo>
                    <a:lnTo>
                      <a:pt x="4" y="0"/>
                    </a:lnTo>
                    <a:close/>
                  </a:path>
                </a:pathLst>
              </a:custGeom>
              <a:solidFill>
                <a:srgbClr val="F693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6" name="Freeform 3104">
                <a:extLst>
                  <a:ext uri="{FF2B5EF4-FFF2-40B4-BE49-F238E27FC236}">
                    <a16:creationId xmlns:a16="http://schemas.microsoft.com/office/drawing/2014/main" id="{9A69330B-0593-4919-83B8-E1BC965688BA}"/>
                  </a:ext>
                </a:extLst>
              </p:cNvPr>
              <p:cNvSpPr>
                <a:spLocks/>
              </p:cNvSpPr>
              <p:nvPr/>
            </p:nvSpPr>
            <p:spPr bwMode="auto">
              <a:xfrm>
                <a:off x="31323241" y="3764065"/>
                <a:ext cx="274638" cy="415925"/>
              </a:xfrm>
              <a:custGeom>
                <a:avLst/>
                <a:gdLst>
                  <a:gd name="T0" fmla="*/ 76 w 173"/>
                  <a:gd name="T1" fmla="*/ 0 h 262"/>
                  <a:gd name="T2" fmla="*/ 82 w 173"/>
                  <a:gd name="T3" fmla="*/ 2 h 262"/>
                  <a:gd name="T4" fmla="*/ 86 w 173"/>
                  <a:gd name="T5" fmla="*/ 6 h 262"/>
                  <a:gd name="T6" fmla="*/ 90 w 173"/>
                  <a:gd name="T7" fmla="*/ 10 h 262"/>
                  <a:gd name="T8" fmla="*/ 171 w 173"/>
                  <a:gd name="T9" fmla="*/ 217 h 262"/>
                  <a:gd name="T10" fmla="*/ 173 w 173"/>
                  <a:gd name="T11" fmla="*/ 223 h 262"/>
                  <a:gd name="T12" fmla="*/ 171 w 173"/>
                  <a:gd name="T13" fmla="*/ 229 h 262"/>
                  <a:gd name="T14" fmla="*/ 167 w 173"/>
                  <a:gd name="T15" fmla="*/ 235 h 262"/>
                  <a:gd name="T16" fmla="*/ 161 w 173"/>
                  <a:gd name="T17" fmla="*/ 237 h 262"/>
                  <a:gd name="T18" fmla="*/ 103 w 173"/>
                  <a:gd name="T19" fmla="*/ 260 h 262"/>
                  <a:gd name="T20" fmla="*/ 97 w 173"/>
                  <a:gd name="T21" fmla="*/ 262 h 262"/>
                  <a:gd name="T22" fmla="*/ 91 w 173"/>
                  <a:gd name="T23" fmla="*/ 260 h 262"/>
                  <a:gd name="T24" fmla="*/ 88 w 173"/>
                  <a:gd name="T25" fmla="*/ 256 h 262"/>
                  <a:gd name="T26" fmla="*/ 84 w 173"/>
                  <a:gd name="T27" fmla="*/ 252 h 262"/>
                  <a:gd name="T28" fmla="*/ 2 w 173"/>
                  <a:gd name="T29" fmla="*/ 45 h 262"/>
                  <a:gd name="T30" fmla="*/ 0 w 173"/>
                  <a:gd name="T31" fmla="*/ 39 h 262"/>
                  <a:gd name="T32" fmla="*/ 2 w 173"/>
                  <a:gd name="T33" fmla="*/ 33 h 262"/>
                  <a:gd name="T34" fmla="*/ 6 w 173"/>
                  <a:gd name="T35" fmla="*/ 27 h 262"/>
                  <a:gd name="T36" fmla="*/ 12 w 173"/>
                  <a:gd name="T37" fmla="*/ 25 h 262"/>
                  <a:gd name="T38" fmla="*/ 70 w 173"/>
                  <a:gd name="T39" fmla="*/ 2 h 262"/>
                  <a:gd name="T40" fmla="*/ 76 w 173"/>
                  <a:gd name="T4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262">
                    <a:moveTo>
                      <a:pt x="76" y="0"/>
                    </a:moveTo>
                    <a:lnTo>
                      <a:pt x="82" y="2"/>
                    </a:lnTo>
                    <a:lnTo>
                      <a:pt x="86" y="6"/>
                    </a:lnTo>
                    <a:lnTo>
                      <a:pt x="90" y="10"/>
                    </a:lnTo>
                    <a:lnTo>
                      <a:pt x="171" y="217"/>
                    </a:lnTo>
                    <a:lnTo>
                      <a:pt x="173" y="223"/>
                    </a:lnTo>
                    <a:lnTo>
                      <a:pt x="171" y="229"/>
                    </a:lnTo>
                    <a:lnTo>
                      <a:pt x="167" y="235"/>
                    </a:lnTo>
                    <a:lnTo>
                      <a:pt x="161" y="237"/>
                    </a:lnTo>
                    <a:lnTo>
                      <a:pt x="103" y="260"/>
                    </a:lnTo>
                    <a:lnTo>
                      <a:pt x="97" y="262"/>
                    </a:lnTo>
                    <a:lnTo>
                      <a:pt x="91" y="260"/>
                    </a:lnTo>
                    <a:lnTo>
                      <a:pt x="88" y="256"/>
                    </a:lnTo>
                    <a:lnTo>
                      <a:pt x="84" y="252"/>
                    </a:lnTo>
                    <a:lnTo>
                      <a:pt x="2" y="45"/>
                    </a:lnTo>
                    <a:lnTo>
                      <a:pt x="0" y="39"/>
                    </a:lnTo>
                    <a:lnTo>
                      <a:pt x="2" y="33"/>
                    </a:lnTo>
                    <a:lnTo>
                      <a:pt x="6" y="27"/>
                    </a:lnTo>
                    <a:lnTo>
                      <a:pt x="12" y="25"/>
                    </a:lnTo>
                    <a:lnTo>
                      <a:pt x="70" y="2"/>
                    </a:lnTo>
                    <a:lnTo>
                      <a:pt x="76" y="0"/>
                    </a:lnTo>
                    <a:close/>
                  </a:path>
                </a:pathLst>
              </a:custGeom>
              <a:solidFill>
                <a:srgbClr val="FFFFF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7" name="Freeform 3105">
                <a:extLst>
                  <a:ext uri="{FF2B5EF4-FFF2-40B4-BE49-F238E27FC236}">
                    <a16:creationId xmlns:a16="http://schemas.microsoft.com/office/drawing/2014/main" id="{BCB3FDD2-581E-4966-9255-6FD029F7AEBA}"/>
                  </a:ext>
                </a:extLst>
              </p:cNvPr>
              <p:cNvSpPr>
                <a:spLocks/>
              </p:cNvSpPr>
              <p:nvPr/>
            </p:nvSpPr>
            <p:spPr bwMode="auto">
              <a:xfrm>
                <a:off x="31296254" y="3859315"/>
                <a:ext cx="776288" cy="1336675"/>
              </a:xfrm>
              <a:custGeom>
                <a:avLst/>
                <a:gdLst>
                  <a:gd name="T0" fmla="*/ 140 w 489"/>
                  <a:gd name="T1" fmla="*/ 0 h 842"/>
                  <a:gd name="T2" fmla="*/ 153 w 489"/>
                  <a:gd name="T3" fmla="*/ 2 h 842"/>
                  <a:gd name="T4" fmla="*/ 171 w 489"/>
                  <a:gd name="T5" fmla="*/ 6 h 842"/>
                  <a:gd name="T6" fmla="*/ 188 w 489"/>
                  <a:gd name="T7" fmla="*/ 14 h 842"/>
                  <a:gd name="T8" fmla="*/ 204 w 489"/>
                  <a:gd name="T9" fmla="*/ 28 h 842"/>
                  <a:gd name="T10" fmla="*/ 213 w 489"/>
                  <a:gd name="T11" fmla="*/ 45 h 842"/>
                  <a:gd name="T12" fmla="*/ 487 w 489"/>
                  <a:gd name="T13" fmla="*/ 736 h 842"/>
                  <a:gd name="T14" fmla="*/ 489 w 489"/>
                  <a:gd name="T15" fmla="*/ 751 h 842"/>
                  <a:gd name="T16" fmla="*/ 487 w 489"/>
                  <a:gd name="T17" fmla="*/ 765 h 842"/>
                  <a:gd name="T18" fmla="*/ 479 w 489"/>
                  <a:gd name="T19" fmla="*/ 776 h 842"/>
                  <a:gd name="T20" fmla="*/ 465 w 489"/>
                  <a:gd name="T21" fmla="*/ 784 h 842"/>
                  <a:gd name="T22" fmla="*/ 326 w 489"/>
                  <a:gd name="T23" fmla="*/ 840 h 842"/>
                  <a:gd name="T24" fmla="*/ 312 w 489"/>
                  <a:gd name="T25" fmla="*/ 842 h 842"/>
                  <a:gd name="T26" fmla="*/ 297 w 489"/>
                  <a:gd name="T27" fmla="*/ 840 h 842"/>
                  <a:gd name="T28" fmla="*/ 285 w 489"/>
                  <a:gd name="T29" fmla="*/ 831 h 842"/>
                  <a:gd name="T30" fmla="*/ 277 w 489"/>
                  <a:gd name="T31" fmla="*/ 819 h 842"/>
                  <a:gd name="T32" fmla="*/ 4 w 489"/>
                  <a:gd name="T33" fmla="*/ 126 h 842"/>
                  <a:gd name="T34" fmla="*/ 0 w 489"/>
                  <a:gd name="T35" fmla="*/ 103 h 842"/>
                  <a:gd name="T36" fmla="*/ 6 w 489"/>
                  <a:gd name="T37" fmla="*/ 80 h 842"/>
                  <a:gd name="T38" fmla="*/ 15 w 489"/>
                  <a:gd name="T39" fmla="*/ 60 h 842"/>
                  <a:gd name="T40" fmla="*/ 27 w 489"/>
                  <a:gd name="T41" fmla="*/ 45 h 842"/>
                  <a:gd name="T42" fmla="*/ 37 w 489"/>
                  <a:gd name="T43" fmla="*/ 37 h 842"/>
                  <a:gd name="T44" fmla="*/ 130 w 489"/>
                  <a:gd name="T45" fmla="*/ 0 h 842"/>
                  <a:gd name="T46" fmla="*/ 140 w 489"/>
                  <a:gd name="T47" fmla="*/ 0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842">
                    <a:moveTo>
                      <a:pt x="140" y="0"/>
                    </a:moveTo>
                    <a:lnTo>
                      <a:pt x="153" y="2"/>
                    </a:lnTo>
                    <a:lnTo>
                      <a:pt x="171" y="6"/>
                    </a:lnTo>
                    <a:lnTo>
                      <a:pt x="188" y="14"/>
                    </a:lnTo>
                    <a:lnTo>
                      <a:pt x="204" y="28"/>
                    </a:lnTo>
                    <a:lnTo>
                      <a:pt x="213" y="45"/>
                    </a:lnTo>
                    <a:lnTo>
                      <a:pt x="487" y="736"/>
                    </a:lnTo>
                    <a:lnTo>
                      <a:pt x="489" y="751"/>
                    </a:lnTo>
                    <a:lnTo>
                      <a:pt x="487" y="765"/>
                    </a:lnTo>
                    <a:lnTo>
                      <a:pt x="479" y="776"/>
                    </a:lnTo>
                    <a:lnTo>
                      <a:pt x="465" y="784"/>
                    </a:lnTo>
                    <a:lnTo>
                      <a:pt x="326" y="840"/>
                    </a:lnTo>
                    <a:lnTo>
                      <a:pt x="312" y="842"/>
                    </a:lnTo>
                    <a:lnTo>
                      <a:pt x="297" y="840"/>
                    </a:lnTo>
                    <a:lnTo>
                      <a:pt x="285" y="831"/>
                    </a:lnTo>
                    <a:lnTo>
                      <a:pt x="277" y="819"/>
                    </a:lnTo>
                    <a:lnTo>
                      <a:pt x="4" y="126"/>
                    </a:lnTo>
                    <a:lnTo>
                      <a:pt x="0" y="103"/>
                    </a:lnTo>
                    <a:lnTo>
                      <a:pt x="6" y="80"/>
                    </a:lnTo>
                    <a:lnTo>
                      <a:pt x="15" y="60"/>
                    </a:lnTo>
                    <a:lnTo>
                      <a:pt x="27" y="45"/>
                    </a:lnTo>
                    <a:lnTo>
                      <a:pt x="37" y="37"/>
                    </a:lnTo>
                    <a:lnTo>
                      <a:pt x="130" y="0"/>
                    </a:lnTo>
                    <a:lnTo>
                      <a:pt x="140" y="0"/>
                    </a:lnTo>
                    <a:close/>
                  </a:path>
                </a:pathLst>
              </a:custGeom>
              <a:solidFill>
                <a:srgbClr val="F693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8" name="Freeform 3106">
                <a:extLst>
                  <a:ext uri="{FF2B5EF4-FFF2-40B4-BE49-F238E27FC236}">
                    <a16:creationId xmlns:a16="http://schemas.microsoft.com/office/drawing/2014/main" id="{11433708-CCB8-42F1-A807-36118E1355F5}"/>
                  </a:ext>
                </a:extLst>
              </p:cNvPr>
              <p:cNvSpPr>
                <a:spLocks/>
              </p:cNvSpPr>
              <p:nvPr/>
            </p:nvSpPr>
            <p:spPr bwMode="auto">
              <a:xfrm>
                <a:off x="31270854" y="3924402"/>
                <a:ext cx="828675" cy="1238250"/>
              </a:xfrm>
              <a:custGeom>
                <a:avLst/>
                <a:gdLst>
                  <a:gd name="T0" fmla="*/ 247 w 522"/>
                  <a:gd name="T1" fmla="*/ 0 h 780"/>
                  <a:gd name="T2" fmla="*/ 258 w 522"/>
                  <a:gd name="T3" fmla="*/ 6 h 780"/>
                  <a:gd name="T4" fmla="*/ 268 w 522"/>
                  <a:gd name="T5" fmla="*/ 18 h 780"/>
                  <a:gd name="T6" fmla="*/ 520 w 522"/>
                  <a:gd name="T7" fmla="*/ 660 h 780"/>
                  <a:gd name="T8" fmla="*/ 522 w 522"/>
                  <a:gd name="T9" fmla="*/ 673 h 780"/>
                  <a:gd name="T10" fmla="*/ 516 w 522"/>
                  <a:gd name="T11" fmla="*/ 685 h 780"/>
                  <a:gd name="T12" fmla="*/ 507 w 522"/>
                  <a:gd name="T13" fmla="*/ 695 h 780"/>
                  <a:gd name="T14" fmla="*/ 291 w 522"/>
                  <a:gd name="T15" fmla="*/ 780 h 780"/>
                  <a:gd name="T16" fmla="*/ 276 w 522"/>
                  <a:gd name="T17" fmla="*/ 780 h 780"/>
                  <a:gd name="T18" fmla="*/ 264 w 522"/>
                  <a:gd name="T19" fmla="*/ 776 h 780"/>
                  <a:gd name="T20" fmla="*/ 256 w 522"/>
                  <a:gd name="T21" fmla="*/ 764 h 780"/>
                  <a:gd name="T22" fmla="*/ 2 w 522"/>
                  <a:gd name="T23" fmla="*/ 122 h 780"/>
                  <a:gd name="T24" fmla="*/ 0 w 522"/>
                  <a:gd name="T25" fmla="*/ 109 h 780"/>
                  <a:gd name="T26" fmla="*/ 6 w 522"/>
                  <a:gd name="T27" fmla="*/ 95 h 780"/>
                  <a:gd name="T28" fmla="*/ 18 w 522"/>
                  <a:gd name="T29" fmla="*/ 87 h 780"/>
                  <a:gd name="T30" fmla="*/ 233 w 522"/>
                  <a:gd name="T31" fmla="*/ 2 h 780"/>
                  <a:gd name="T32" fmla="*/ 247 w 522"/>
                  <a:gd name="T33"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2" h="780">
                    <a:moveTo>
                      <a:pt x="247" y="0"/>
                    </a:moveTo>
                    <a:lnTo>
                      <a:pt x="258" y="6"/>
                    </a:lnTo>
                    <a:lnTo>
                      <a:pt x="268" y="18"/>
                    </a:lnTo>
                    <a:lnTo>
                      <a:pt x="520" y="660"/>
                    </a:lnTo>
                    <a:lnTo>
                      <a:pt x="522" y="673"/>
                    </a:lnTo>
                    <a:lnTo>
                      <a:pt x="516" y="685"/>
                    </a:lnTo>
                    <a:lnTo>
                      <a:pt x="507" y="695"/>
                    </a:lnTo>
                    <a:lnTo>
                      <a:pt x="291" y="780"/>
                    </a:lnTo>
                    <a:lnTo>
                      <a:pt x="276" y="780"/>
                    </a:lnTo>
                    <a:lnTo>
                      <a:pt x="264" y="776"/>
                    </a:lnTo>
                    <a:lnTo>
                      <a:pt x="256" y="764"/>
                    </a:lnTo>
                    <a:lnTo>
                      <a:pt x="2" y="122"/>
                    </a:lnTo>
                    <a:lnTo>
                      <a:pt x="0" y="109"/>
                    </a:lnTo>
                    <a:lnTo>
                      <a:pt x="6" y="95"/>
                    </a:lnTo>
                    <a:lnTo>
                      <a:pt x="18" y="87"/>
                    </a:lnTo>
                    <a:lnTo>
                      <a:pt x="233" y="2"/>
                    </a:lnTo>
                    <a:lnTo>
                      <a:pt x="247" y="0"/>
                    </a:lnTo>
                    <a:close/>
                  </a:path>
                </a:pathLst>
              </a:custGeom>
              <a:solidFill>
                <a:srgbClr val="FBD4A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9" name="Freeform 3107">
                <a:extLst>
                  <a:ext uri="{FF2B5EF4-FFF2-40B4-BE49-F238E27FC236}">
                    <a16:creationId xmlns:a16="http://schemas.microsoft.com/office/drawing/2014/main" id="{9356F40F-D759-438E-B8A8-5BF6300737A2}"/>
                  </a:ext>
                </a:extLst>
              </p:cNvPr>
              <p:cNvSpPr>
                <a:spLocks/>
              </p:cNvSpPr>
              <p:nvPr/>
            </p:nvSpPr>
            <p:spPr bwMode="auto">
              <a:xfrm>
                <a:off x="31280379" y="3970440"/>
                <a:ext cx="809625" cy="1149350"/>
              </a:xfrm>
              <a:custGeom>
                <a:avLst/>
                <a:gdLst>
                  <a:gd name="T0" fmla="*/ 266 w 510"/>
                  <a:gd name="T1" fmla="*/ 0 h 724"/>
                  <a:gd name="T2" fmla="*/ 510 w 510"/>
                  <a:gd name="T3" fmla="*/ 619 h 724"/>
                  <a:gd name="T4" fmla="*/ 247 w 510"/>
                  <a:gd name="T5" fmla="*/ 724 h 724"/>
                  <a:gd name="T6" fmla="*/ 0 w 510"/>
                  <a:gd name="T7" fmla="*/ 103 h 724"/>
                  <a:gd name="T8" fmla="*/ 266 w 510"/>
                  <a:gd name="T9" fmla="*/ 0 h 724"/>
                </a:gdLst>
                <a:ahLst/>
                <a:cxnLst>
                  <a:cxn ang="0">
                    <a:pos x="T0" y="T1"/>
                  </a:cxn>
                  <a:cxn ang="0">
                    <a:pos x="T2" y="T3"/>
                  </a:cxn>
                  <a:cxn ang="0">
                    <a:pos x="T4" y="T5"/>
                  </a:cxn>
                  <a:cxn ang="0">
                    <a:pos x="T6" y="T7"/>
                  </a:cxn>
                  <a:cxn ang="0">
                    <a:pos x="T8" y="T9"/>
                  </a:cxn>
                </a:cxnLst>
                <a:rect l="0" t="0" r="r" b="b"/>
                <a:pathLst>
                  <a:path w="510" h="724">
                    <a:moveTo>
                      <a:pt x="266" y="0"/>
                    </a:moveTo>
                    <a:lnTo>
                      <a:pt x="510" y="619"/>
                    </a:lnTo>
                    <a:lnTo>
                      <a:pt x="247" y="724"/>
                    </a:lnTo>
                    <a:lnTo>
                      <a:pt x="0" y="103"/>
                    </a:lnTo>
                    <a:lnTo>
                      <a:pt x="266" y="0"/>
                    </a:lnTo>
                    <a:close/>
                  </a:path>
                </a:pathLst>
              </a:custGeom>
              <a:solidFill>
                <a:srgbClr val="F693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90" name="Freeform 3108">
                <a:extLst>
                  <a:ext uri="{FF2B5EF4-FFF2-40B4-BE49-F238E27FC236}">
                    <a16:creationId xmlns:a16="http://schemas.microsoft.com/office/drawing/2014/main" id="{117DF331-D5A8-4DA4-B526-62018EA49E18}"/>
                  </a:ext>
                </a:extLst>
              </p:cNvPr>
              <p:cNvSpPr>
                <a:spLocks/>
              </p:cNvSpPr>
              <p:nvPr/>
            </p:nvSpPr>
            <p:spPr bwMode="auto">
              <a:xfrm>
                <a:off x="30929541" y="3052865"/>
                <a:ext cx="573088" cy="596900"/>
              </a:xfrm>
              <a:custGeom>
                <a:avLst/>
                <a:gdLst>
                  <a:gd name="T0" fmla="*/ 244 w 361"/>
                  <a:gd name="T1" fmla="*/ 0 h 376"/>
                  <a:gd name="T2" fmla="*/ 258 w 361"/>
                  <a:gd name="T3" fmla="*/ 6 h 376"/>
                  <a:gd name="T4" fmla="*/ 266 w 361"/>
                  <a:gd name="T5" fmla="*/ 18 h 376"/>
                  <a:gd name="T6" fmla="*/ 359 w 361"/>
                  <a:gd name="T7" fmla="*/ 254 h 376"/>
                  <a:gd name="T8" fmla="*/ 361 w 361"/>
                  <a:gd name="T9" fmla="*/ 270 h 376"/>
                  <a:gd name="T10" fmla="*/ 355 w 361"/>
                  <a:gd name="T11" fmla="*/ 281 h 376"/>
                  <a:gd name="T12" fmla="*/ 345 w 361"/>
                  <a:gd name="T13" fmla="*/ 289 h 376"/>
                  <a:gd name="T14" fmla="*/ 130 w 361"/>
                  <a:gd name="T15" fmla="*/ 374 h 376"/>
                  <a:gd name="T16" fmla="*/ 116 w 361"/>
                  <a:gd name="T17" fmla="*/ 376 h 376"/>
                  <a:gd name="T18" fmla="*/ 103 w 361"/>
                  <a:gd name="T19" fmla="*/ 371 h 376"/>
                  <a:gd name="T20" fmla="*/ 95 w 361"/>
                  <a:gd name="T21" fmla="*/ 359 h 376"/>
                  <a:gd name="T22" fmla="*/ 0 w 361"/>
                  <a:gd name="T23" fmla="*/ 120 h 376"/>
                  <a:gd name="T24" fmla="*/ 0 w 361"/>
                  <a:gd name="T25" fmla="*/ 107 h 376"/>
                  <a:gd name="T26" fmla="*/ 4 w 361"/>
                  <a:gd name="T27" fmla="*/ 95 h 376"/>
                  <a:gd name="T28" fmla="*/ 16 w 361"/>
                  <a:gd name="T29" fmla="*/ 87 h 376"/>
                  <a:gd name="T30" fmla="*/ 231 w 361"/>
                  <a:gd name="T31" fmla="*/ 2 h 376"/>
                  <a:gd name="T32" fmla="*/ 244 w 361"/>
                  <a:gd name="T3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376">
                    <a:moveTo>
                      <a:pt x="244" y="0"/>
                    </a:moveTo>
                    <a:lnTo>
                      <a:pt x="258" y="6"/>
                    </a:lnTo>
                    <a:lnTo>
                      <a:pt x="266" y="18"/>
                    </a:lnTo>
                    <a:lnTo>
                      <a:pt x="359" y="254"/>
                    </a:lnTo>
                    <a:lnTo>
                      <a:pt x="361" y="270"/>
                    </a:lnTo>
                    <a:lnTo>
                      <a:pt x="355" y="281"/>
                    </a:lnTo>
                    <a:lnTo>
                      <a:pt x="345" y="289"/>
                    </a:lnTo>
                    <a:lnTo>
                      <a:pt x="130" y="374"/>
                    </a:lnTo>
                    <a:lnTo>
                      <a:pt x="116" y="376"/>
                    </a:lnTo>
                    <a:lnTo>
                      <a:pt x="103" y="371"/>
                    </a:lnTo>
                    <a:lnTo>
                      <a:pt x="95" y="359"/>
                    </a:lnTo>
                    <a:lnTo>
                      <a:pt x="0" y="120"/>
                    </a:lnTo>
                    <a:lnTo>
                      <a:pt x="0" y="107"/>
                    </a:lnTo>
                    <a:lnTo>
                      <a:pt x="4" y="95"/>
                    </a:lnTo>
                    <a:lnTo>
                      <a:pt x="16" y="87"/>
                    </a:lnTo>
                    <a:lnTo>
                      <a:pt x="231" y="2"/>
                    </a:lnTo>
                    <a:lnTo>
                      <a:pt x="244" y="0"/>
                    </a:lnTo>
                    <a:close/>
                  </a:path>
                </a:pathLst>
              </a:custGeom>
              <a:solidFill>
                <a:srgbClr val="FBD4A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91" name="Freeform 3110">
                <a:extLst>
                  <a:ext uri="{FF2B5EF4-FFF2-40B4-BE49-F238E27FC236}">
                    <a16:creationId xmlns:a16="http://schemas.microsoft.com/office/drawing/2014/main" id="{C0B15FB5-9059-4622-BC0C-4BAA6EDA10E9}"/>
                  </a:ext>
                </a:extLst>
              </p:cNvPr>
              <p:cNvSpPr>
                <a:spLocks/>
              </p:cNvSpPr>
              <p:nvPr/>
            </p:nvSpPr>
            <p:spPr bwMode="auto">
              <a:xfrm>
                <a:off x="30954941" y="3030640"/>
                <a:ext cx="482600" cy="539750"/>
              </a:xfrm>
              <a:custGeom>
                <a:avLst/>
                <a:gdLst>
                  <a:gd name="T0" fmla="*/ 192 w 304"/>
                  <a:gd name="T1" fmla="*/ 0 h 340"/>
                  <a:gd name="T2" fmla="*/ 199 w 304"/>
                  <a:gd name="T3" fmla="*/ 0 h 340"/>
                  <a:gd name="T4" fmla="*/ 205 w 304"/>
                  <a:gd name="T5" fmla="*/ 4 h 340"/>
                  <a:gd name="T6" fmla="*/ 209 w 304"/>
                  <a:gd name="T7" fmla="*/ 8 h 340"/>
                  <a:gd name="T8" fmla="*/ 213 w 304"/>
                  <a:gd name="T9" fmla="*/ 14 h 340"/>
                  <a:gd name="T10" fmla="*/ 304 w 304"/>
                  <a:gd name="T11" fmla="*/ 243 h 340"/>
                  <a:gd name="T12" fmla="*/ 304 w 304"/>
                  <a:gd name="T13" fmla="*/ 249 h 340"/>
                  <a:gd name="T14" fmla="*/ 304 w 304"/>
                  <a:gd name="T15" fmla="*/ 257 h 340"/>
                  <a:gd name="T16" fmla="*/ 302 w 304"/>
                  <a:gd name="T17" fmla="*/ 262 h 340"/>
                  <a:gd name="T18" fmla="*/ 298 w 304"/>
                  <a:gd name="T19" fmla="*/ 268 h 340"/>
                  <a:gd name="T20" fmla="*/ 292 w 304"/>
                  <a:gd name="T21" fmla="*/ 270 h 340"/>
                  <a:gd name="T22" fmla="*/ 118 w 304"/>
                  <a:gd name="T23" fmla="*/ 340 h 340"/>
                  <a:gd name="T24" fmla="*/ 112 w 304"/>
                  <a:gd name="T25" fmla="*/ 340 h 340"/>
                  <a:gd name="T26" fmla="*/ 104 w 304"/>
                  <a:gd name="T27" fmla="*/ 340 h 340"/>
                  <a:gd name="T28" fmla="*/ 98 w 304"/>
                  <a:gd name="T29" fmla="*/ 338 h 340"/>
                  <a:gd name="T30" fmla="*/ 95 w 304"/>
                  <a:gd name="T31" fmla="*/ 332 h 340"/>
                  <a:gd name="T32" fmla="*/ 91 w 304"/>
                  <a:gd name="T33" fmla="*/ 326 h 340"/>
                  <a:gd name="T34" fmla="*/ 0 w 304"/>
                  <a:gd name="T35" fmla="*/ 97 h 340"/>
                  <a:gd name="T36" fmla="*/ 0 w 304"/>
                  <a:gd name="T37" fmla="*/ 92 h 340"/>
                  <a:gd name="T38" fmla="*/ 0 w 304"/>
                  <a:gd name="T39" fmla="*/ 84 h 340"/>
                  <a:gd name="T40" fmla="*/ 1 w 304"/>
                  <a:gd name="T41" fmla="*/ 78 h 340"/>
                  <a:gd name="T42" fmla="*/ 7 w 304"/>
                  <a:gd name="T43" fmla="*/ 74 h 340"/>
                  <a:gd name="T44" fmla="*/ 13 w 304"/>
                  <a:gd name="T45" fmla="*/ 70 h 340"/>
                  <a:gd name="T46" fmla="*/ 186 w 304"/>
                  <a:gd name="T47" fmla="*/ 2 h 340"/>
                  <a:gd name="T48" fmla="*/ 192 w 304"/>
                  <a:gd name="T4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4" h="340">
                    <a:moveTo>
                      <a:pt x="192" y="0"/>
                    </a:moveTo>
                    <a:lnTo>
                      <a:pt x="199" y="0"/>
                    </a:lnTo>
                    <a:lnTo>
                      <a:pt x="205" y="4"/>
                    </a:lnTo>
                    <a:lnTo>
                      <a:pt x="209" y="8"/>
                    </a:lnTo>
                    <a:lnTo>
                      <a:pt x="213" y="14"/>
                    </a:lnTo>
                    <a:lnTo>
                      <a:pt x="304" y="243"/>
                    </a:lnTo>
                    <a:lnTo>
                      <a:pt x="304" y="249"/>
                    </a:lnTo>
                    <a:lnTo>
                      <a:pt x="304" y="257"/>
                    </a:lnTo>
                    <a:lnTo>
                      <a:pt x="302" y="262"/>
                    </a:lnTo>
                    <a:lnTo>
                      <a:pt x="298" y="268"/>
                    </a:lnTo>
                    <a:lnTo>
                      <a:pt x="292" y="270"/>
                    </a:lnTo>
                    <a:lnTo>
                      <a:pt x="118" y="340"/>
                    </a:lnTo>
                    <a:lnTo>
                      <a:pt x="112" y="340"/>
                    </a:lnTo>
                    <a:lnTo>
                      <a:pt x="104" y="340"/>
                    </a:lnTo>
                    <a:lnTo>
                      <a:pt x="98" y="338"/>
                    </a:lnTo>
                    <a:lnTo>
                      <a:pt x="95" y="332"/>
                    </a:lnTo>
                    <a:lnTo>
                      <a:pt x="91" y="326"/>
                    </a:lnTo>
                    <a:lnTo>
                      <a:pt x="0" y="97"/>
                    </a:lnTo>
                    <a:lnTo>
                      <a:pt x="0" y="92"/>
                    </a:lnTo>
                    <a:lnTo>
                      <a:pt x="0" y="84"/>
                    </a:lnTo>
                    <a:lnTo>
                      <a:pt x="1" y="78"/>
                    </a:lnTo>
                    <a:lnTo>
                      <a:pt x="7" y="74"/>
                    </a:lnTo>
                    <a:lnTo>
                      <a:pt x="13" y="70"/>
                    </a:lnTo>
                    <a:lnTo>
                      <a:pt x="186" y="2"/>
                    </a:lnTo>
                    <a:lnTo>
                      <a:pt x="192" y="0"/>
                    </a:lnTo>
                    <a:close/>
                  </a:path>
                </a:pathLst>
              </a:custGeom>
              <a:solidFill>
                <a:srgbClr val="F693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79" name="20 Grupo">
              <a:extLst>
                <a:ext uri="{FF2B5EF4-FFF2-40B4-BE49-F238E27FC236}">
                  <a16:creationId xmlns:a16="http://schemas.microsoft.com/office/drawing/2014/main" id="{11502105-0572-41AC-A62C-228843A5B3CA}"/>
                </a:ext>
              </a:extLst>
            </p:cNvPr>
            <p:cNvGrpSpPr/>
            <p:nvPr/>
          </p:nvGrpSpPr>
          <p:grpSpPr>
            <a:xfrm flipV="1">
              <a:off x="12617313" y="9120292"/>
              <a:ext cx="2231010" cy="2766388"/>
              <a:chOff x="13058409" y="4560881"/>
              <a:chExt cx="2216150" cy="2747963"/>
            </a:xfrm>
          </p:grpSpPr>
          <p:sp>
            <p:nvSpPr>
              <p:cNvPr id="478" name="Freeform 79">
                <a:extLst>
                  <a:ext uri="{FF2B5EF4-FFF2-40B4-BE49-F238E27FC236}">
                    <a16:creationId xmlns:a16="http://schemas.microsoft.com/office/drawing/2014/main" id="{057AB75B-1803-4162-9864-0933687A6F61}"/>
                  </a:ext>
                </a:extLst>
              </p:cNvPr>
              <p:cNvSpPr>
                <a:spLocks/>
              </p:cNvSpPr>
              <p:nvPr/>
            </p:nvSpPr>
            <p:spPr bwMode="auto">
              <a:xfrm>
                <a:off x="14498272" y="6637331"/>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9" name="Freeform 80">
                <a:extLst>
                  <a:ext uri="{FF2B5EF4-FFF2-40B4-BE49-F238E27FC236}">
                    <a16:creationId xmlns:a16="http://schemas.microsoft.com/office/drawing/2014/main" id="{7E1774FA-A107-414D-B444-08C1FDA8D4B1}"/>
                  </a:ext>
                </a:extLst>
              </p:cNvPr>
              <p:cNvSpPr>
                <a:spLocks/>
              </p:cNvSpPr>
              <p:nvPr/>
            </p:nvSpPr>
            <p:spPr bwMode="auto">
              <a:xfrm>
                <a:off x="14433184" y="4986331"/>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0" name="Freeform 81">
                <a:extLst>
                  <a:ext uri="{FF2B5EF4-FFF2-40B4-BE49-F238E27FC236}">
                    <a16:creationId xmlns:a16="http://schemas.microsoft.com/office/drawing/2014/main" id="{79C7FBDC-5DDF-455A-966A-CBC49BDFC79E}"/>
                  </a:ext>
                </a:extLst>
              </p:cNvPr>
              <p:cNvSpPr>
                <a:spLocks/>
              </p:cNvSpPr>
              <p:nvPr/>
            </p:nvSpPr>
            <p:spPr bwMode="auto">
              <a:xfrm>
                <a:off x="13401309" y="6797669"/>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1" name="Freeform 82">
                <a:extLst>
                  <a:ext uri="{FF2B5EF4-FFF2-40B4-BE49-F238E27FC236}">
                    <a16:creationId xmlns:a16="http://schemas.microsoft.com/office/drawing/2014/main" id="{A75D4E35-E674-448C-814C-5FB548A9C545}"/>
                  </a:ext>
                </a:extLst>
              </p:cNvPr>
              <p:cNvSpPr>
                <a:spLocks/>
              </p:cNvSpPr>
              <p:nvPr/>
            </p:nvSpPr>
            <p:spPr bwMode="auto">
              <a:xfrm>
                <a:off x="13058409" y="4959344"/>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2" name="Freeform 83">
                <a:extLst>
                  <a:ext uri="{FF2B5EF4-FFF2-40B4-BE49-F238E27FC236}">
                    <a16:creationId xmlns:a16="http://schemas.microsoft.com/office/drawing/2014/main" id="{CEEC5E47-562D-4C3E-9DF8-3F54D40546E5}"/>
                  </a:ext>
                </a:extLst>
              </p:cNvPr>
              <p:cNvSpPr>
                <a:spLocks/>
              </p:cNvSpPr>
              <p:nvPr/>
            </p:nvSpPr>
            <p:spPr bwMode="auto">
              <a:xfrm>
                <a:off x="13464809" y="4914894"/>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126B95"/>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83" name="Freeform 84">
                <a:extLst>
                  <a:ext uri="{FF2B5EF4-FFF2-40B4-BE49-F238E27FC236}">
                    <a16:creationId xmlns:a16="http://schemas.microsoft.com/office/drawing/2014/main" id="{23CC3B2F-65BB-4AC7-B4B6-058289D623CD}"/>
                  </a:ext>
                </a:extLst>
              </p:cNvPr>
              <p:cNvSpPr>
                <a:spLocks/>
              </p:cNvSpPr>
              <p:nvPr/>
            </p:nvSpPr>
            <p:spPr bwMode="auto">
              <a:xfrm>
                <a:off x="13582284" y="4560881"/>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0" name="229 Grupo">
              <a:extLst>
                <a:ext uri="{FF2B5EF4-FFF2-40B4-BE49-F238E27FC236}">
                  <a16:creationId xmlns:a16="http://schemas.microsoft.com/office/drawing/2014/main" id="{9C42BB4E-1EB1-4A0F-9C4B-A303EB88E609}"/>
                </a:ext>
              </a:extLst>
            </p:cNvPr>
            <p:cNvGrpSpPr>
              <a:grpSpLocks noChangeAspect="1"/>
            </p:cNvGrpSpPr>
            <p:nvPr/>
          </p:nvGrpSpPr>
          <p:grpSpPr>
            <a:xfrm>
              <a:off x="17705133" y="6967789"/>
              <a:ext cx="575644" cy="554730"/>
              <a:chOff x="26946497" y="4626698"/>
              <a:chExt cx="917575" cy="884237"/>
            </a:xfrm>
          </p:grpSpPr>
          <p:sp>
            <p:nvSpPr>
              <p:cNvPr id="470" name="Freeform 5382">
                <a:extLst>
                  <a:ext uri="{FF2B5EF4-FFF2-40B4-BE49-F238E27FC236}">
                    <a16:creationId xmlns:a16="http://schemas.microsoft.com/office/drawing/2014/main" id="{8B5E0E40-5A90-4F1A-BE76-48E032054A81}"/>
                  </a:ext>
                </a:extLst>
              </p:cNvPr>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1" name="Freeform 5383">
                <a:extLst>
                  <a:ext uri="{FF2B5EF4-FFF2-40B4-BE49-F238E27FC236}">
                    <a16:creationId xmlns:a16="http://schemas.microsoft.com/office/drawing/2014/main" id="{5C797783-1D8B-4FCF-AA70-FB802E02710B}"/>
                  </a:ext>
                </a:extLst>
              </p:cNvPr>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2" name="Freeform 5384">
                <a:extLst>
                  <a:ext uri="{FF2B5EF4-FFF2-40B4-BE49-F238E27FC236}">
                    <a16:creationId xmlns:a16="http://schemas.microsoft.com/office/drawing/2014/main" id="{EB9D53DE-C158-43D6-AAA2-1CCE6B6AD6B1}"/>
                  </a:ext>
                </a:extLst>
              </p:cNvPr>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3" name="Freeform 5385">
                <a:extLst>
                  <a:ext uri="{FF2B5EF4-FFF2-40B4-BE49-F238E27FC236}">
                    <a16:creationId xmlns:a16="http://schemas.microsoft.com/office/drawing/2014/main" id="{CDA327E7-B564-4DB1-8DAA-221D4082AD67}"/>
                  </a:ext>
                </a:extLst>
              </p:cNvPr>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4" name="Freeform 5386">
                <a:extLst>
                  <a:ext uri="{FF2B5EF4-FFF2-40B4-BE49-F238E27FC236}">
                    <a16:creationId xmlns:a16="http://schemas.microsoft.com/office/drawing/2014/main" id="{F1CDDFE5-1BEF-4529-BF20-57612C61FCF5}"/>
                  </a:ext>
                </a:extLst>
              </p:cNvPr>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5" name="Freeform 5387">
                <a:extLst>
                  <a:ext uri="{FF2B5EF4-FFF2-40B4-BE49-F238E27FC236}">
                    <a16:creationId xmlns:a16="http://schemas.microsoft.com/office/drawing/2014/main" id="{4A2F80BA-75E2-4D59-B126-BCFD8BC4AB75}"/>
                  </a:ext>
                </a:extLst>
              </p:cNvPr>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6" name="Freeform 5388">
                <a:extLst>
                  <a:ext uri="{FF2B5EF4-FFF2-40B4-BE49-F238E27FC236}">
                    <a16:creationId xmlns:a16="http://schemas.microsoft.com/office/drawing/2014/main" id="{F0CDA6AE-9813-4DA9-8114-AE4D12B2386F}"/>
                  </a:ext>
                </a:extLst>
              </p:cNvPr>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77" name="Freeform 5389">
                <a:extLst>
                  <a:ext uri="{FF2B5EF4-FFF2-40B4-BE49-F238E27FC236}">
                    <a16:creationId xmlns:a16="http://schemas.microsoft.com/office/drawing/2014/main" id="{A3EF0A35-F37B-4A3B-91AE-622C84937927}"/>
                  </a:ext>
                </a:extLst>
              </p:cNvPr>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1" name="238 Grupo">
              <a:extLst>
                <a:ext uri="{FF2B5EF4-FFF2-40B4-BE49-F238E27FC236}">
                  <a16:creationId xmlns:a16="http://schemas.microsoft.com/office/drawing/2014/main" id="{5B0E6863-0D40-4F3F-B0B1-B60EDDBEE33F}"/>
                </a:ext>
              </a:extLst>
            </p:cNvPr>
            <p:cNvGrpSpPr>
              <a:grpSpLocks noChangeAspect="1"/>
            </p:cNvGrpSpPr>
            <p:nvPr/>
          </p:nvGrpSpPr>
          <p:grpSpPr>
            <a:xfrm>
              <a:off x="11862064" y="6750178"/>
              <a:ext cx="575644" cy="554730"/>
              <a:chOff x="26946497" y="4626698"/>
              <a:chExt cx="917575" cy="884237"/>
            </a:xfrm>
          </p:grpSpPr>
          <p:sp>
            <p:nvSpPr>
              <p:cNvPr id="462" name="Freeform 5382">
                <a:extLst>
                  <a:ext uri="{FF2B5EF4-FFF2-40B4-BE49-F238E27FC236}">
                    <a16:creationId xmlns:a16="http://schemas.microsoft.com/office/drawing/2014/main" id="{DFBBBD4C-FFA4-47CF-8E59-7D30B83D7D87}"/>
                  </a:ext>
                </a:extLst>
              </p:cNvPr>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3" name="Freeform 5383">
                <a:extLst>
                  <a:ext uri="{FF2B5EF4-FFF2-40B4-BE49-F238E27FC236}">
                    <a16:creationId xmlns:a16="http://schemas.microsoft.com/office/drawing/2014/main" id="{04981368-280D-4FAE-A422-929D71CD7030}"/>
                  </a:ext>
                </a:extLst>
              </p:cNvPr>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4" name="Freeform 5384">
                <a:extLst>
                  <a:ext uri="{FF2B5EF4-FFF2-40B4-BE49-F238E27FC236}">
                    <a16:creationId xmlns:a16="http://schemas.microsoft.com/office/drawing/2014/main" id="{C02C3B06-74AA-4D61-B497-AFC1B1717508}"/>
                  </a:ext>
                </a:extLst>
              </p:cNvPr>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5" name="Freeform 5385">
                <a:extLst>
                  <a:ext uri="{FF2B5EF4-FFF2-40B4-BE49-F238E27FC236}">
                    <a16:creationId xmlns:a16="http://schemas.microsoft.com/office/drawing/2014/main" id="{BF46A9EA-10DA-40E3-BB82-C756BE05AC4E}"/>
                  </a:ext>
                </a:extLst>
              </p:cNvPr>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6" name="Freeform 5386">
                <a:extLst>
                  <a:ext uri="{FF2B5EF4-FFF2-40B4-BE49-F238E27FC236}">
                    <a16:creationId xmlns:a16="http://schemas.microsoft.com/office/drawing/2014/main" id="{B101E37F-2717-42FA-BA2E-954CA33E146A}"/>
                  </a:ext>
                </a:extLst>
              </p:cNvPr>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7" name="Freeform 5387">
                <a:extLst>
                  <a:ext uri="{FF2B5EF4-FFF2-40B4-BE49-F238E27FC236}">
                    <a16:creationId xmlns:a16="http://schemas.microsoft.com/office/drawing/2014/main" id="{5FDE5E4F-8269-43E5-8D08-1D79BE5D92E0}"/>
                  </a:ext>
                </a:extLst>
              </p:cNvPr>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8" name="Freeform 5388">
                <a:extLst>
                  <a:ext uri="{FF2B5EF4-FFF2-40B4-BE49-F238E27FC236}">
                    <a16:creationId xmlns:a16="http://schemas.microsoft.com/office/drawing/2014/main" id="{32CAA256-8C42-4815-BC16-651836380B8E}"/>
                  </a:ext>
                </a:extLst>
              </p:cNvPr>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9" name="Freeform 5389">
                <a:extLst>
                  <a:ext uri="{FF2B5EF4-FFF2-40B4-BE49-F238E27FC236}">
                    <a16:creationId xmlns:a16="http://schemas.microsoft.com/office/drawing/2014/main" id="{6E5507EF-202E-4C62-A320-14BDA68B8AA8}"/>
                  </a:ext>
                </a:extLst>
              </p:cNvPr>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2" name="247 Grupo">
              <a:extLst>
                <a:ext uri="{FF2B5EF4-FFF2-40B4-BE49-F238E27FC236}">
                  <a16:creationId xmlns:a16="http://schemas.microsoft.com/office/drawing/2014/main" id="{D6FB03C4-2FFB-4CD8-9E04-18A8AA59D775}"/>
                </a:ext>
              </a:extLst>
            </p:cNvPr>
            <p:cNvGrpSpPr>
              <a:grpSpLocks noChangeAspect="1"/>
            </p:cNvGrpSpPr>
            <p:nvPr/>
          </p:nvGrpSpPr>
          <p:grpSpPr>
            <a:xfrm>
              <a:off x="11862064" y="9793489"/>
              <a:ext cx="575644" cy="554730"/>
              <a:chOff x="26946497" y="4626698"/>
              <a:chExt cx="917575" cy="884237"/>
            </a:xfrm>
          </p:grpSpPr>
          <p:sp>
            <p:nvSpPr>
              <p:cNvPr id="454" name="Freeform 5382">
                <a:extLst>
                  <a:ext uri="{FF2B5EF4-FFF2-40B4-BE49-F238E27FC236}">
                    <a16:creationId xmlns:a16="http://schemas.microsoft.com/office/drawing/2014/main" id="{3759D516-71AE-4D5B-9310-D468D71E4014}"/>
                  </a:ext>
                </a:extLst>
              </p:cNvPr>
              <p:cNvSpPr>
                <a:spLocks/>
              </p:cNvSpPr>
              <p:nvPr/>
            </p:nvSpPr>
            <p:spPr bwMode="auto">
              <a:xfrm>
                <a:off x="26989359" y="4675910"/>
                <a:ext cx="874713" cy="835025"/>
              </a:xfrm>
              <a:custGeom>
                <a:avLst/>
                <a:gdLst>
                  <a:gd name="T0" fmla="*/ 272 w 551"/>
                  <a:gd name="T1" fmla="*/ 0 h 526"/>
                  <a:gd name="T2" fmla="*/ 316 w 551"/>
                  <a:gd name="T3" fmla="*/ 6 h 526"/>
                  <a:gd name="T4" fmla="*/ 359 w 551"/>
                  <a:gd name="T5" fmla="*/ 19 h 526"/>
                  <a:gd name="T6" fmla="*/ 400 w 551"/>
                  <a:gd name="T7" fmla="*/ 39 h 526"/>
                  <a:gd name="T8" fmla="*/ 437 w 551"/>
                  <a:gd name="T9" fmla="*/ 66 h 526"/>
                  <a:gd name="T10" fmla="*/ 468 w 551"/>
                  <a:gd name="T11" fmla="*/ 99 h 526"/>
                  <a:gd name="T12" fmla="*/ 493 w 551"/>
                  <a:gd name="T13" fmla="*/ 138 h 526"/>
                  <a:gd name="T14" fmla="*/ 514 w 551"/>
                  <a:gd name="T15" fmla="*/ 188 h 526"/>
                  <a:gd name="T16" fmla="*/ 524 w 551"/>
                  <a:gd name="T17" fmla="*/ 239 h 526"/>
                  <a:gd name="T18" fmla="*/ 524 w 551"/>
                  <a:gd name="T19" fmla="*/ 289 h 526"/>
                  <a:gd name="T20" fmla="*/ 514 w 551"/>
                  <a:gd name="T21" fmla="*/ 338 h 526"/>
                  <a:gd name="T22" fmla="*/ 495 w 551"/>
                  <a:gd name="T23" fmla="*/ 384 h 526"/>
                  <a:gd name="T24" fmla="*/ 503 w 551"/>
                  <a:gd name="T25" fmla="*/ 386 h 526"/>
                  <a:gd name="T26" fmla="*/ 508 w 551"/>
                  <a:gd name="T27" fmla="*/ 390 h 526"/>
                  <a:gd name="T28" fmla="*/ 514 w 551"/>
                  <a:gd name="T29" fmla="*/ 394 h 526"/>
                  <a:gd name="T30" fmla="*/ 534 w 551"/>
                  <a:gd name="T31" fmla="*/ 409 h 526"/>
                  <a:gd name="T32" fmla="*/ 545 w 551"/>
                  <a:gd name="T33" fmla="*/ 423 h 526"/>
                  <a:gd name="T34" fmla="*/ 551 w 551"/>
                  <a:gd name="T35" fmla="*/ 439 h 526"/>
                  <a:gd name="T36" fmla="*/ 549 w 551"/>
                  <a:gd name="T37" fmla="*/ 454 h 526"/>
                  <a:gd name="T38" fmla="*/ 541 w 551"/>
                  <a:gd name="T39" fmla="*/ 470 h 526"/>
                  <a:gd name="T40" fmla="*/ 528 w 551"/>
                  <a:gd name="T41" fmla="*/ 479 h 526"/>
                  <a:gd name="T42" fmla="*/ 512 w 551"/>
                  <a:gd name="T43" fmla="*/ 485 h 526"/>
                  <a:gd name="T44" fmla="*/ 497 w 551"/>
                  <a:gd name="T45" fmla="*/ 483 h 526"/>
                  <a:gd name="T46" fmla="*/ 481 w 551"/>
                  <a:gd name="T47" fmla="*/ 475 h 526"/>
                  <a:gd name="T48" fmla="*/ 462 w 551"/>
                  <a:gd name="T49" fmla="*/ 460 h 526"/>
                  <a:gd name="T50" fmla="*/ 454 w 551"/>
                  <a:gd name="T51" fmla="*/ 454 h 526"/>
                  <a:gd name="T52" fmla="*/ 450 w 551"/>
                  <a:gd name="T53" fmla="*/ 446 h 526"/>
                  <a:gd name="T54" fmla="*/ 421 w 551"/>
                  <a:gd name="T55" fmla="*/ 473 h 526"/>
                  <a:gd name="T56" fmla="*/ 386 w 551"/>
                  <a:gd name="T57" fmla="*/ 495 h 526"/>
                  <a:gd name="T58" fmla="*/ 344 w 551"/>
                  <a:gd name="T59" fmla="*/ 512 h 526"/>
                  <a:gd name="T60" fmla="*/ 299 w 551"/>
                  <a:gd name="T61" fmla="*/ 524 h 526"/>
                  <a:gd name="T62" fmla="*/ 252 w 551"/>
                  <a:gd name="T63" fmla="*/ 526 h 526"/>
                  <a:gd name="T64" fmla="*/ 208 w 551"/>
                  <a:gd name="T65" fmla="*/ 520 h 526"/>
                  <a:gd name="T66" fmla="*/ 165 w 551"/>
                  <a:gd name="T67" fmla="*/ 506 h 526"/>
                  <a:gd name="T68" fmla="*/ 126 w 551"/>
                  <a:gd name="T69" fmla="*/ 487 h 526"/>
                  <a:gd name="T70" fmla="*/ 89 w 551"/>
                  <a:gd name="T71" fmla="*/ 460 h 526"/>
                  <a:gd name="T72" fmla="*/ 56 w 551"/>
                  <a:gd name="T73" fmla="*/ 427 h 526"/>
                  <a:gd name="T74" fmla="*/ 31 w 551"/>
                  <a:gd name="T75" fmla="*/ 388 h 526"/>
                  <a:gd name="T76" fmla="*/ 12 w 551"/>
                  <a:gd name="T77" fmla="*/ 343 h 526"/>
                  <a:gd name="T78" fmla="*/ 2 w 551"/>
                  <a:gd name="T79" fmla="*/ 299 h 526"/>
                  <a:gd name="T80" fmla="*/ 0 w 551"/>
                  <a:gd name="T81" fmla="*/ 254 h 526"/>
                  <a:gd name="T82" fmla="*/ 6 w 551"/>
                  <a:gd name="T83" fmla="*/ 210 h 526"/>
                  <a:gd name="T84" fmla="*/ 18 w 551"/>
                  <a:gd name="T85" fmla="*/ 167 h 526"/>
                  <a:gd name="T86" fmla="*/ 39 w 551"/>
                  <a:gd name="T87" fmla="*/ 126 h 526"/>
                  <a:gd name="T88" fmla="*/ 64 w 551"/>
                  <a:gd name="T89" fmla="*/ 89 h 526"/>
                  <a:gd name="T90" fmla="*/ 99 w 551"/>
                  <a:gd name="T91" fmla="*/ 58 h 526"/>
                  <a:gd name="T92" fmla="*/ 138 w 551"/>
                  <a:gd name="T93" fmla="*/ 31 h 526"/>
                  <a:gd name="T94" fmla="*/ 183 w 551"/>
                  <a:gd name="T95" fmla="*/ 14 h 526"/>
                  <a:gd name="T96" fmla="*/ 227 w 551"/>
                  <a:gd name="T97" fmla="*/ 2 h 526"/>
                  <a:gd name="T98" fmla="*/ 272 w 551"/>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1" h="526">
                    <a:moveTo>
                      <a:pt x="272" y="0"/>
                    </a:moveTo>
                    <a:lnTo>
                      <a:pt x="316" y="6"/>
                    </a:lnTo>
                    <a:lnTo>
                      <a:pt x="359" y="19"/>
                    </a:lnTo>
                    <a:lnTo>
                      <a:pt x="400" y="39"/>
                    </a:lnTo>
                    <a:lnTo>
                      <a:pt x="437" y="66"/>
                    </a:lnTo>
                    <a:lnTo>
                      <a:pt x="468" y="99"/>
                    </a:lnTo>
                    <a:lnTo>
                      <a:pt x="493" y="138"/>
                    </a:lnTo>
                    <a:lnTo>
                      <a:pt x="514" y="188"/>
                    </a:lnTo>
                    <a:lnTo>
                      <a:pt x="524" y="239"/>
                    </a:lnTo>
                    <a:lnTo>
                      <a:pt x="524" y="289"/>
                    </a:lnTo>
                    <a:lnTo>
                      <a:pt x="514" y="338"/>
                    </a:lnTo>
                    <a:lnTo>
                      <a:pt x="495" y="384"/>
                    </a:lnTo>
                    <a:lnTo>
                      <a:pt x="503" y="386"/>
                    </a:lnTo>
                    <a:lnTo>
                      <a:pt x="508" y="390"/>
                    </a:lnTo>
                    <a:lnTo>
                      <a:pt x="514" y="394"/>
                    </a:lnTo>
                    <a:lnTo>
                      <a:pt x="534" y="409"/>
                    </a:lnTo>
                    <a:lnTo>
                      <a:pt x="545" y="423"/>
                    </a:lnTo>
                    <a:lnTo>
                      <a:pt x="551" y="439"/>
                    </a:lnTo>
                    <a:lnTo>
                      <a:pt x="549" y="454"/>
                    </a:lnTo>
                    <a:lnTo>
                      <a:pt x="541" y="470"/>
                    </a:lnTo>
                    <a:lnTo>
                      <a:pt x="528" y="479"/>
                    </a:lnTo>
                    <a:lnTo>
                      <a:pt x="512" y="485"/>
                    </a:lnTo>
                    <a:lnTo>
                      <a:pt x="497" y="483"/>
                    </a:lnTo>
                    <a:lnTo>
                      <a:pt x="481" y="475"/>
                    </a:lnTo>
                    <a:lnTo>
                      <a:pt x="462" y="460"/>
                    </a:lnTo>
                    <a:lnTo>
                      <a:pt x="454" y="454"/>
                    </a:lnTo>
                    <a:lnTo>
                      <a:pt x="450" y="446"/>
                    </a:lnTo>
                    <a:lnTo>
                      <a:pt x="421" y="473"/>
                    </a:lnTo>
                    <a:lnTo>
                      <a:pt x="386" y="495"/>
                    </a:lnTo>
                    <a:lnTo>
                      <a:pt x="344" y="512"/>
                    </a:lnTo>
                    <a:lnTo>
                      <a:pt x="299" y="524"/>
                    </a:lnTo>
                    <a:lnTo>
                      <a:pt x="252" y="526"/>
                    </a:lnTo>
                    <a:lnTo>
                      <a:pt x="208" y="520"/>
                    </a:lnTo>
                    <a:lnTo>
                      <a:pt x="165" y="506"/>
                    </a:lnTo>
                    <a:lnTo>
                      <a:pt x="126" y="487"/>
                    </a:lnTo>
                    <a:lnTo>
                      <a:pt x="89" y="460"/>
                    </a:lnTo>
                    <a:lnTo>
                      <a:pt x="56" y="427"/>
                    </a:lnTo>
                    <a:lnTo>
                      <a:pt x="31" y="388"/>
                    </a:lnTo>
                    <a:lnTo>
                      <a:pt x="12" y="343"/>
                    </a:lnTo>
                    <a:lnTo>
                      <a:pt x="2" y="299"/>
                    </a:lnTo>
                    <a:lnTo>
                      <a:pt x="0" y="254"/>
                    </a:lnTo>
                    <a:lnTo>
                      <a:pt x="6" y="210"/>
                    </a:lnTo>
                    <a:lnTo>
                      <a:pt x="18" y="167"/>
                    </a:lnTo>
                    <a:lnTo>
                      <a:pt x="39" y="126"/>
                    </a:lnTo>
                    <a:lnTo>
                      <a:pt x="64" y="89"/>
                    </a:lnTo>
                    <a:lnTo>
                      <a:pt x="99" y="58"/>
                    </a:lnTo>
                    <a:lnTo>
                      <a:pt x="138" y="31"/>
                    </a:lnTo>
                    <a:lnTo>
                      <a:pt x="183" y="14"/>
                    </a:lnTo>
                    <a:lnTo>
                      <a:pt x="227" y="2"/>
                    </a:lnTo>
                    <a:lnTo>
                      <a:pt x="272"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5" name="Freeform 5383">
                <a:extLst>
                  <a:ext uri="{FF2B5EF4-FFF2-40B4-BE49-F238E27FC236}">
                    <a16:creationId xmlns:a16="http://schemas.microsoft.com/office/drawing/2014/main" id="{1006D30C-EC2A-4003-96BF-31453596F69C}"/>
                  </a:ext>
                </a:extLst>
              </p:cNvPr>
              <p:cNvSpPr>
                <a:spLocks/>
              </p:cNvSpPr>
              <p:nvPr/>
            </p:nvSpPr>
            <p:spPr bwMode="auto">
              <a:xfrm>
                <a:off x="26946497" y="4626698"/>
                <a:ext cx="871538" cy="835025"/>
              </a:xfrm>
              <a:custGeom>
                <a:avLst/>
                <a:gdLst>
                  <a:gd name="T0" fmla="*/ 272 w 549"/>
                  <a:gd name="T1" fmla="*/ 0 h 526"/>
                  <a:gd name="T2" fmla="*/ 316 w 549"/>
                  <a:gd name="T3" fmla="*/ 6 h 526"/>
                  <a:gd name="T4" fmla="*/ 359 w 549"/>
                  <a:gd name="T5" fmla="*/ 19 h 526"/>
                  <a:gd name="T6" fmla="*/ 400 w 549"/>
                  <a:gd name="T7" fmla="*/ 39 h 526"/>
                  <a:gd name="T8" fmla="*/ 435 w 549"/>
                  <a:gd name="T9" fmla="*/ 66 h 526"/>
                  <a:gd name="T10" fmla="*/ 468 w 549"/>
                  <a:gd name="T11" fmla="*/ 99 h 526"/>
                  <a:gd name="T12" fmla="*/ 493 w 549"/>
                  <a:gd name="T13" fmla="*/ 138 h 526"/>
                  <a:gd name="T14" fmla="*/ 514 w 549"/>
                  <a:gd name="T15" fmla="*/ 188 h 526"/>
                  <a:gd name="T16" fmla="*/ 524 w 549"/>
                  <a:gd name="T17" fmla="*/ 239 h 526"/>
                  <a:gd name="T18" fmla="*/ 524 w 549"/>
                  <a:gd name="T19" fmla="*/ 289 h 526"/>
                  <a:gd name="T20" fmla="*/ 514 w 549"/>
                  <a:gd name="T21" fmla="*/ 338 h 526"/>
                  <a:gd name="T22" fmla="*/ 495 w 549"/>
                  <a:gd name="T23" fmla="*/ 384 h 526"/>
                  <a:gd name="T24" fmla="*/ 501 w 549"/>
                  <a:gd name="T25" fmla="*/ 386 h 526"/>
                  <a:gd name="T26" fmla="*/ 508 w 549"/>
                  <a:gd name="T27" fmla="*/ 388 h 526"/>
                  <a:gd name="T28" fmla="*/ 514 w 549"/>
                  <a:gd name="T29" fmla="*/ 394 h 526"/>
                  <a:gd name="T30" fmla="*/ 534 w 549"/>
                  <a:gd name="T31" fmla="*/ 409 h 526"/>
                  <a:gd name="T32" fmla="*/ 545 w 549"/>
                  <a:gd name="T33" fmla="*/ 421 h 526"/>
                  <a:gd name="T34" fmla="*/ 549 w 549"/>
                  <a:gd name="T35" fmla="*/ 437 h 526"/>
                  <a:gd name="T36" fmla="*/ 549 w 549"/>
                  <a:gd name="T37" fmla="*/ 454 h 526"/>
                  <a:gd name="T38" fmla="*/ 541 w 549"/>
                  <a:gd name="T39" fmla="*/ 470 h 526"/>
                  <a:gd name="T40" fmla="*/ 528 w 549"/>
                  <a:gd name="T41" fmla="*/ 479 h 526"/>
                  <a:gd name="T42" fmla="*/ 512 w 549"/>
                  <a:gd name="T43" fmla="*/ 485 h 526"/>
                  <a:gd name="T44" fmla="*/ 497 w 549"/>
                  <a:gd name="T45" fmla="*/ 483 h 526"/>
                  <a:gd name="T46" fmla="*/ 481 w 549"/>
                  <a:gd name="T47" fmla="*/ 475 h 526"/>
                  <a:gd name="T48" fmla="*/ 460 w 549"/>
                  <a:gd name="T49" fmla="*/ 460 h 526"/>
                  <a:gd name="T50" fmla="*/ 454 w 549"/>
                  <a:gd name="T51" fmla="*/ 454 h 526"/>
                  <a:gd name="T52" fmla="*/ 450 w 549"/>
                  <a:gd name="T53" fmla="*/ 446 h 526"/>
                  <a:gd name="T54" fmla="*/ 421 w 549"/>
                  <a:gd name="T55" fmla="*/ 471 h 526"/>
                  <a:gd name="T56" fmla="*/ 386 w 549"/>
                  <a:gd name="T57" fmla="*/ 495 h 526"/>
                  <a:gd name="T58" fmla="*/ 343 w 549"/>
                  <a:gd name="T59" fmla="*/ 512 h 526"/>
                  <a:gd name="T60" fmla="*/ 299 w 549"/>
                  <a:gd name="T61" fmla="*/ 524 h 526"/>
                  <a:gd name="T62" fmla="*/ 252 w 549"/>
                  <a:gd name="T63" fmla="*/ 526 h 526"/>
                  <a:gd name="T64" fmla="*/ 208 w 549"/>
                  <a:gd name="T65" fmla="*/ 520 h 526"/>
                  <a:gd name="T66" fmla="*/ 165 w 549"/>
                  <a:gd name="T67" fmla="*/ 506 h 526"/>
                  <a:gd name="T68" fmla="*/ 124 w 549"/>
                  <a:gd name="T69" fmla="*/ 487 h 526"/>
                  <a:gd name="T70" fmla="*/ 89 w 549"/>
                  <a:gd name="T71" fmla="*/ 460 h 526"/>
                  <a:gd name="T72" fmla="*/ 56 w 549"/>
                  <a:gd name="T73" fmla="*/ 427 h 526"/>
                  <a:gd name="T74" fmla="*/ 31 w 549"/>
                  <a:gd name="T75" fmla="*/ 386 h 526"/>
                  <a:gd name="T76" fmla="*/ 12 w 549"/>
                  <a:gd name="T77" fmla="*/ 343 h 526"/>
                  <a:gd name="T78" fmla="*/ 2 w 549"/>
                  <a:gd name="T79" fmla="*/ 299 h 526"/>
                  <a:gd name="T80" fmla="*/ 0 w 549"/>
                  <a:gd name="T81" fmla="*/ 254 h 526"/>
                  <a:gd name="T82" fmla="*/ 6 w 549"/>
                  <a:gd name="T83" fmla="*/ 210 h 526"/>
                  <a:gd name="T84" fmla="*/ 17 w 549"/>
                  <a:gd name="T85" fmla="*/ 167 h 526"/>
                  <a:gd name="T86" fmla="*/ 39 w 549"/>
                  <a:gd name="T87" fmla="*/ 126 h 526"/>
                  <a:gd name="T88" fmla="*/ 64 w 549"/>
                  <a:gd name="T89" fmla="*/ 89 h 526"/>
                  <a:gd name="T90" fmla="*/ 99 w 549"/>
                  <a:gd name="T91" fmla="*/ 58 h 526"/>
                  <a:gd name="T92" fmla="*/ 138 w 549"/>
                  <a:gd name="T93" fmla="*/ 31 h 526"/>
                  <a:gd name="T94" fmla="*/ 180 w 549"/>
                  <a:gd name="T95" fmla="*/ 14 h 526"/>
                  <a:gd name="T96" fmla="*/ 227 w 549"/>
                  <a:gd name="T97" fmla="*/ 2 h 526"/>
                  <a:gd name="T98" fmla="*/ 272 w 549"/>
                  <a:gd name="T99"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9" h="526">
                    <a:moveTo>
                      <a:pt x="272" y="0"/>
                    </a:moveTo>
                    <a:lnTo>
                      <a:pt x="316" y="6"/>
                    </a:lnTo>
                    <a:lnTo>
                      <a:pt x="359" y="19"/>
                    </a:lnTo>
                    <a:lnTo>
                      <a:pt x="400" y="39"/>
                    </a:lnTo>
                    <a:lnTo>
                      <a:pt x="435" y="66"/>
                    </a:lnTo>
                    <a:lnTo>
                      <a:pt x="468" y="99"/>
                    </a:lnTo>
                    <a:lnTo>
                      <a:pt x="493" y="138"/>
                    </a:lnTo>
                    <a:lnTo>
                      <a:pt x="514" y="188"/>
                    </a:lnTo>
                    <a:lnTo>
                      <a:pt x="524" y="239"/>
                    </a:lnTo>
                    <a:lnTo>
                      <a:pt x="524" y="289"/>
                    </a:lnTo>
                    <a:lnTo>
                      <a:pt x="514" y="338"/>
                    </a:lnTo>
                    <a:lnTo>
                      <a:pt x="495" y="384"/>
                    </a:lnTo>
                    <a:lnTo>
                      <a:pt x="501" y="386"/>
                    </a:lnTo>
                    <a:lnTo>
                      <a:pt x="508" y="388"/>
                    </a:lnTo>
                    <a:lnTo>
                      <a:pt x="514" y="394"/>
                    </a:lnTo>
                    <a:lnTo>
                      <a:pt x="534" y="409"/>
                    </a:lnTo>
                    <a:lnTo>
                      <a:pt x="545" y="421"/>
                    </a:lnTo>
                    <a:lnTo>
                      <a:pt x="549" y="437"/>
                    </a:lnTo>
                    <a:lnTo>
                      <a:pt x="549" y="454"/>
                    </a:lnTo>
                    <a:lnTo>
                      <a:pt x="541" y="470"/>
                    </a:lnTo>
                    <a:lnTo>
                      <a:pt x="528" y="479"/>
                    </a:lnTo>
                    <a:lnTo>
                      <a:pt x="512" y="485"/>
                    </a:lnTo>
                    <a:lnTo>
                      <a:pt x="497" y="483"/>
                    </a:lnTo>
                    <a:lnTo>
                      <a:pt x="481" y="475"/>
                    </a:lnTo>
                    <a:lnTo>
                      <a:pt x="460" y="460"/>
                    </a:lnTo>
                    <a:lnTo>
                      <a:pt x="454" y="454"/>
                    </a:lnTo>
                    <a:lnTo>
                      <a:pt x="450" y="446"/>
                    </a:lnTo>
                    <a:lnTo>
                      <a:pt x="421" y="471"/>
                    </a:lnTo>
                    <a:lnTo>
                      <a:pt x="386" y="495"/>
                    </a:lnTo>
                    <a:lnTo>
                      <a:pt x="343" y="512"/>
                    </a:lnTo>
                    <a:lnTo>
                      <a:pt x="299" y="524"/>
                    </a:lnTo>
                    <a:lnTo>
                      <a:pt x="252" y="526"/>
                    </a:lnTo>
                    <a:lnTo>
                      <a:pt x="208" y="520"/>
                    </a:lnTo>
                    <a:lnTo>
                      <a:pt x="165" y="506"/>
                    </a:lnTo>
                    <a:lnTo>
                      <a:pt x="124" y="487"/>
                    </a:lnTo>
                    <a:lnTo>
                      <a:pt x="89" y="460"/>
                    </a:lnTo>
                    <a:lnTo>
                      <a:pt x="56" y="427"/>
                    </a:lnTo>
                    <a:lnTo>
                      <a:pt x="31" y="386"/>
                    </a:lnTo>
                    <a:lnTo>
                      <a:pt x="12" y="343"/>
                    </a:lnTo>
                    <a:lnTo>
                      <a:pt x="2" y="299"/>
                    </a:lnTo>
                    <a:lnTo>
                      <a:pt x="0" y="254"/>
                    </a:lnTo>
                    <a:lnTo>
                      <a:pt x="6" y="210"/>
                    </a:lnTo>
                    <a:lnTo>
                      <a:pt x="17" y="167"/>
                    </a:lnTo>
                    <a:lnTo>
                      <a:pt x="39" y="126"/>
                    </a:lnTo>
                    <a:lnTo>
                      <a:pt x="64" y="89"/>
                    </a:lnTo>
                    <a:lnTo>
                      <a:pt x="99" y="58"/>
                    </a:lnTo>
                    <a:lnTo>
                      <a:pt x="138" y="31"/>
                    </a:lnTo>
                    <a:lnTo>
                      <a:pt x="180" y="14"/>
                    </a:lnTo>
                    <a:lnTo>
                      <a:pt x="227" y="2"/>
                    </a:lnTo>
                    <a:lnTo>
                      <a:pt x="272" y="0"/>
                    </a:lnTo>
                    <a:close/>
                  </a:path>
                </a:pathLst>
              </a:custGeom>
              <a:solidFill>
                <a:srgbClr val="FEF6FA"/>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6" name="Freeform 5384">
                <a:extLst>
                  <a:ext uri="{FF2B5EF4-FFF2-40B4-BE49-F238E27FC236}">
                    <a16:creationId xmlns:a16="http://schemas.microsoft.com/office/drawing/2014/main" id="{8151FB89-178B-471A-BB1C-EF0AA5B6BC62}"/>
                  </a:ext>
                </a:extLst>
              </p:cNvPr>
              <p:cNvSpPr>
                <a:spLocks/>
              </p:cNvSpPr>
              <p:nvPr/>
            </p:nvSpPr>
            <p:spPr bwMode="auto">
              <a:xfrm>
                <a:off x="27041747" y="4721948"/>
                <a:ext cx="641350" cy="644525"/>
              </a:xfrm>
              <a:custGeom>
                <a:avLst/>
                <a:gdLst>
                  <a:gd name="T0" fmla="*/ 183 w 404"/>
                  <a:gd name="T1" fmla="*/ 0 h 406"/>
                  <a:gd name="T2" fmla="*/ 221 w 404"/>
                  <a:gd name="T3" fmla="*/ 0 h 406"/>
                  <a:gd name="T4" fmla="*/ 260 w 404"/>
                  <a:gd name="T5" fmla="*/ 8 h 406"/>
                  <a:gd name="T6" fmla="*/ 297 w 404"/>
                  <a:gd name="T7" fmla="*/ 23 h 406"/>
                  <a:gd name="T8" fmla="*/ 330 w 404"/>
                  <a:gd name="T9" fmla="*/ 45 h 406"/>
                  <a:gd name="T10" fmla="*/ 357 w 404"/>
                  <a:gd name="T11" fmla="*/ 72 h 406"/>
                  <a:gd name="T12" fmla="*/ 380 w 404"/>
                  <a:gd name="T13" fmla="*/ 107 h 406"/>
                  <a:gd name="T14" fmla="*/ 396 w 404"/>
                  <a:gd name="T15" fmla="*/ 144 h 406"/>
                  <a:gd name="T16" fmla="*/ 404 w 404"/>
                  <a:gd name="T17" fmla="*/ 184 h 406"/>
                  <a:gd name="T18" fmla="*/ 404 w 404"/>
                  <a:gd name="T19" fmla="*/ 223 h 406"/>
                  <a:gd name="T20" fmla="*/ 396 w 404"/>
                  <a:gd name="T21" fmla="*/ 260 h 406"/>
                  <a:gd name="T22" fmla="*/ 382 w 404"/>
                  <a:gd name="T23" fmla="*/ 297 h 406"/>
                  <a:gd name="T24" fmla="*/ 359 w 404"/>
                  <a:gd name="T25" fmla="*/ 330 h 406"/>
                  <a:gd name="T26" fmla="*/ 332 w 404"/>
                  <a:gd name="T27" fmla="*/ 359 h 406"/>
                  <a:gd name="T28" fmla="*/ 299 w 404"/>
                  <a:gd name="T29" fmla="*/ 380 h 406"/>
                  <a:gd name="T30" fmla="*/ 260 w 404"/>
                  <a:gd name="T31" fmla="*/ 398 h 406"/>
                  <a:gd name="T32" fmla="*/ 221 w 404"/>
                  <a:gd name="T33" fmla="*/ 406 h 406"/>
                  <a:gd name="T34" fmla="*/ 183 w 404"/>
                  <a:gd name="T35" fmla="*/ 404 h 406"/>
                  <a:gd name="T36" fmla="*/ 144 w 404"/>
                  <a:gd name="T37" fmla="*/ 398 h 406"/>
                  <a:gd name="T38" fmla="*/ 107 w 404"/>
                  <a:gd name="T39" fmla="*/ 382 h 406"/>
                  <a:gd name="T40" fmla="*/ 74 w 404"/>
                  <a:gd name="T41" fmla="*/ 361 h 406"/>
                  <a:gd name="T42" fmla="*/ 47 w 404"/>
                  <a:gd name="T43" fmla="*/ 332 h 406"/>
                  <a:gd name="T44" fmla="*/ 23 w 404"/>
                  <a:gd name="T45" fmla="*/ 299 h 406"/>
                  <a:gd name="T46" fmla="*/ 8 w 404"/>
                  <a:gd name="T47" fmla="*/ 260 h 406"/>
                  <a:gd name="T48" fmla="*/ 0 w 404"/>
                  <a:gd name="T49" fmla="*/ 221 h 406"/>
                  <a:gd name="T50" fmla="*/ 0 w 404"/>
                  <a:gd name="T51" fmla="*/ 183 h 406"/>
                  <a:gd name="T52" fmla="*/ 8 w 404"/>
                  <a:gd name="T53" fmla="*/ 144 h 406"/>
                  <a:gd name="T54" fmla="*/ 22 w 404"/>
                  <a:gd name="T55" fmla="*/ 109 h 406"/>
                  <a:gd name="T56" fmla="*/ 45 w 404"/>
                  <a:gd name="T57" fmla="*/ 76 h 406"/>
                  <a:gd name="T58" fmla="*/ 72 w 404"/>
                  <a:gd name="T59" fmla="*/ 47 h 406"/>
                  <a:gd name="T60" fmla="*/ 107 w 404"/>
                  <a:gd name="T61" fmla="*/ 23 h 406"/>
                  <a:gd name="T62" fmla="*/ 144 w 404"/>
                  <a:gd name="T63" fmla="*/ 8 h 406"/>
                  <a:gd name="T64" fmla="*/ 183 w 404"/>
                  <a:gd name="T65"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406">
                    <a:moveTo>
                      <a:pt x="183" y="0"/>
                    </a:moveTo>
                    <a:lnTo>
                      <a:pt x="221" y="0"/>
                    </a:lnTo>
                    <a:lnTo>
                      <a:pt x="260" y="8"/>
                    </a:lnTo>
                    <a:lnTo>
                      <a:pt x="297" y="23"/>
                    </a:lnTo>
                    <a:lnTo>
                      <a:pt x="330" y="45"/>
                    </a:lnTo>
                    <a:lnTo>
                      <a:pt x="357" y="72"/>
                    </a:lnTo>
                    <a:lnTo>
                      <a:pt x="380" y="107"/>
                    </a:lnTo>
                    <a:lnTo>
                      <a:pt x="396" y="144"/>
                    </a:lnTo>
                    <a:lnTo>
                      <a:pt x="404" y="184"/>
                    </a:lnTo>
                    <a:lnTo>
                      <a:pt x="404" y="223"/>
                    </a:lnTo>
                    <a:lnTo>
                      <a:pt x="396" y="260"/>
                    </a:lnTo>
                    <a:lnTo>
                      <a:pt x="382" y="297"/>
                    </a:lnTo>
                    <a:lnTo>
                      <a:pt x="359" y="330"/>
                    </a:lnTo>
                    <a:lnTo>
                      <a:pt x="332" y="359"/>
                    </a:lnTo>
                    <a:lnTo>
                      <a:pt x="299" y="380"/>
                    </a:lnTo>
                    <a:lnTo>
                      <a:pt x="260" y="398"/>
                    </a:lnTo>
                    <a:lnTo>
                      <a:pt x="221" y="406"/>
                    </a:lnTo>
                    <a:lnTo>
                      <a:pt x="183" y="404"/>
                    </a:lnTo>
                    <a:lnTo>
                      <a:pt x="144" y="398"/>
                    </a:lnTo>
                    <a:lnTo>
                      <a:pt x="107" y="382"/>
                    </a:lnTo>
                    <a:lnTo>
                      <a:pt x="74" y="361"/>
                    </a:lnTo>
                    <a:lnTo>
                      <a:pt x="47" y="332"/>
                    </a:lnTo>
                    <a:lnTo>
                      <a:pt x="23" y="299"/>
                    </a:lnTo>
                    <a:lnTo>
                      <a:pt x="8" y="260"/>
                    </a:lnTo>
                    <a:lnTo>
                      <a:pt x="0" y="221"/>
                    </a:lnTo>
                    <a:lnTo>
                      <a:pt x="0" y="183"/>
                    </a:lnTo>
                    <a:lnTo>
                      <a:pt x="8" y="144"/>
                    </a:lnTo>
                    <a:lnTo>
                      <a:pt x="22" y="109"/>
                    </a:lnTo>
                    <a:lnTo>
                      <a:pt x="45" y="76"/>
                    </a:lnTo>
                    <a:lnTo>
                      <a:pt x="72" y="47"/>
                    </a:lnTo>
                    <a:lnTo>
                      <a:pt x="107" y="23"/>
                    </a:lnTo>
                    <a:lnTo>
                      <a:pt x="144" y="8"/>
                    </a:lnTo>
                    <a:lnTo>
                      <a:pt x="183" y="0"/>
                    </a:lnTo>
                    <a:close/>
                  </a:path>
                </a:pathLst>
              </a:custGeom>
              <a:solidFill>
                <a:srgbClr val="99737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7" name="Freeform 5385">
                <a:extLst>
                  <a:ext uri="{FF2B5EF4-FFF2-40B4-BE49-F238E27FC236}">
                    <a16:creationId xmlns:a16="http://schemas.microsoft.com/office/drawing/2014/main" id="{B2482712-FA70-41C1-A6A3-1DD92183E4B2}"/>
                  </a:ext>
                </a:extLst>
              </p:cNvPr>
              <p:cNvSpPr>
                <a:spLocks/>
              </p:cNvSpPr>
              <p:nvPr/>
            </p:nvSpPr>
            <p:spPr bwMode="auto">
              <a:xfrm>
                <a:off x="27519584" y="4907685"/>
                <a:ext cx="68263" cy="66675"/>
              </a:xfrm>
              <a:custGeom>
                <a:avLst/>
                <a:gdLst>
                  <a:gd name="T0" fmla="*/ 25 w 43"/>
                  <a:gd name="T1" fmla="*/ 0 h 42"/>
                  <a:gd name="T2" fmla="*/ 31 w 43"/>
                  <a:gd name="T3" fmla="*/ 2 h 42"/>
                  <a:gd name="T4" fmla="*/ 37 w 43"/>
                  <a:gd name="T5" fmla="*/ 5 h 42"/>
                  <a:gd name="T6" fmla="*/ 41 w 43"/>
                  <a:gd name="T7" fmla="*/ 11 h 42"/>
                  <a:gd name="T8" fmla="*/ 43 w 43"/>
                  <a:gd name="T9" fmla="*/ 17 h 42"/>
                  <a:gd name="T10" fmla="*/ 43 w 43"/>
                  <a:gd name="T11" fmla="*/ 25 h 42"/>
                  <a:gd name="T12" fmla="*/ 41 w 43"/>
                  <a:gd name="T13" fmla="*/ 31 h 42"/>
                  <a:gd name="T14" fmla="*/ 37 w 43"/>
                  <a:gd name="T15" fmla="*/ 36 h 42"/>
                  <a:gd name="T16" fmla="*/ 31 w 43"/>
                  <a:gd name="T17" fmla="*/ 40 h 42"/>
                  <a:gd name="T18" fmla="*/ 25 w 43"/>
                  <a:gd name="T19" fmla="*/ 42 h 42"/>
                  <a:gd name="T20" fmla="*/ 19 w 43"/>
                  <a:gd name="T21" fmla="*/ 42 h 42"/>
                  <a:gd name="T22" fmla="*/ 12 w 43"/>
                  <a:gd name="T23" fmla="*/ 40 h 42"/>
                  <a:gd name="T24" fmla="*/ 6 w 43"/>
                  <a:gd name="T25" fmla="*/ 36 h 42"/>
                  <a:gd name="T26" fmla="*/ 2 w 43"/>
                  <a:gd name="T27" fmla="*/ 31 h 42"/>
                  <a:gd name="T28" fmla="*/ 0 w 43"/>
                  <a:gd name="T29" fmla="*/ 25 h 42"/>
                  <a:gd name="T30" fmla="*/ 0 w 43"/>
                  <a:gd name="T31" fmla="*/ 17 h 42"/>
                  <a:gd name="T32" fmla="*/ 2 w 43"/>
                  <a:gd name="T33" fmla="*/ 11 h 42"/>
                  <a:gd name="T34" fmla="*/ 6 w 43"/>
                  <a:gd name="T35" fmla="*/ 5 h 42"/>
                  <a:gd name="T36" fmla="*/ 12 w 43"/>
                  <a:gd name="T37" fmla="*/ 2 h 42"/>
                  <a:gd name="T38" fmla="*/ 17 w 43"/>
                  <a:gd name="T39" fmla="*/ 0 h 42"/>
                  <a:gd name="T40" fmla="*/ 25 w 43"/>
                  <a:gd name="T4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42">
                    <a:moveTo>
                      <a:pt x="25" y="0"/>
                    </a:moveTo>
                    <a:lnTo>
                      <a:pt x="31" y="2"/>
                    </a:lnTo>
                    <a:lnTo>
                      <a:pt x="37" y="5"/>
                    </a:lnTo>
                    <a:lnTo>
                      <a:pt x="41" y="11"/>
                    </a:lnTo>
                    <a:lnTo>
                      <a:pt x="43" y="17"/>
                    </a:lnTo>
                    <a:lnTo>
                      <a:pt x="43" y="25"/>
                    </a:lnTo>
                    <a:lnTo>
                      <a:pt x="41" y="31"/>
                    </a:lnTo>
                    <a:lnTo>
                      <a:pt x="37" y="36"/>
                    </a:lnTo>
                    <a:lnTo>
                      <a:pt x="31" y="40"/>
                    </a:lnTo>
                    <a:lnTo>
                      <a:pt x="25" y="42"/>
                    </a:lnTo>
                    <a:lnTo>
                      <a:pt x="19" y="42"/>
                    </a:lnTo>
                    <a:lnTo>
                      <a:pt x="12" y="40"/>
                    </a:lnTo>
                    <a:lnTo>
                      <a:pt x="6" y="36"/>
                    </a:lnTo>
                    <a:lnTo>
                      <a:pt x="2" y="31"/>
                    </a:lnTo>
                    <a:lnTo>
                      <a:pt x="0" y="25"/>
                    </a:lnTo>
                    <a:lnTo>
                      <a:pt x="0" y="17"/>
                    </a:lnTo>
                    <a:lnTo>
                      <a:pt x="2" y="11"/>
                    </a:lnTo>
                    <a:lnTo>
                      <a:pt x="6" y="5"/>
                    </a:lnTo>
                    <a:lnTo>
                      <a:pt x="12" y="2"/>
                    </a:lnTo>
                    <a:lnTo>
                      <a:pt x="17"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8" name="Freeform 5386">
                <a:extLst>
                  <a:ext uri="{FF2B5EF4-FFF2-40B4-BE49-F238E27FC236}">
                    <a16:creationId xmlns:a16="http://schemas.microsoft.com/office/drawing/2014/main" id="{78D9C5A2-4ECB-453D-919A-A30D88B09F80}"/>
                  </a:ext>
                </a:extLst>
              </p:cNvPr>
              <p:cNvSpPr>
                <a:spLocks/>
              </p:cNvSpPr>
              <p:nvPr/>
            </p:nvSpPr>
            <p:spPr bwMode="auto">
              <a:xfrm>
                <a:off x="27546572" y="4971185"/>
                <a:ext cx="101600" cy="104775"/>
              </a:xfrm>
              <a:custGeom>
                <a:avLst/>
                <a:gdLst>
                  <a:gd name="T0" fmla="*/ 33 w 64"/>
                  <a:gd name="T1" fmla="*/ 0 h 66"/>
                  <a:gd name="T2" fmla="*/ 49 w 64"/>
                  <a:gd name="T3" fmla="*/ 6 h 66"/>
                  <a:gd name="T4" fmla="*/ 60 w 64"/>
                  <a:gd name="T5" fmla="*/ 18 h 66"/>
                  <a:gd name="T6" fmla="*/ 64 w 64"/>
                  <a:gd name="T7" fmla="*/ 35 h 66"/>
                  <a:gd name="T8" fmla="*/ 60 w 64"/>
                  <a:gd name="T9" fmla="*/ 51 h 66"/>
                  <a:gd name="T10" fmla="*/ 49 w 64"/>
                  <a:gd name="T11" fmla="*/ 62 h 66"/>
                  <a:gd name="T12" fmla="*/ 31 w 64"/>
                  <a:gd name="T13" fmla="*/ 66 h 66"/>
                  <a:gd name="T14" fmla="*/ 16 w 64"/>
                  <a:gd name="T15" fmla="*/ 62 h 66"/>
                  <a:gd name="T16" fmla="*/ 4 w 64"/>
                  <a:gd name="T17" fmla="*/ 49 h 66"/>
                  <a:gd name="T18" fmla="*/ 0 w 64"/>
                  <a:gd name="T19" fmla="*/ 33 h 66"/>
                  <a:gd name="T20" fmla="*/ 4 w 64"/>
                  <a:gd name="T21" fmla="*/ 16 h 66"/>
                  <a:gd name="T22" fmla="*/ 18 w 64"/>
                  <a:gd name="T23" fmla="*/ 4 h 66"/>
                  <a:gd name="T24" fmla="*/ 33 w 64"/>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6">
                    <a:moveTo>
                      <a:pt x="33" y="0"/>
                    </a:moveTo>
                    <a:lnTo>
                      <a:pt x="49" y="6"/>
                    </a:lnTo>
                    <a:lnTo>
                      <a:pt x="60" y="18"/>
                    </a:lnTo>
                    <a:lnTo>
                      <a:pt x="64" y="35"/>
                    </a:lnTo>
                    <a:lnTo>
                      <a:pt x="60" y="51"/>
                    </a:lnTo>
                    <a:lnTo>
                      <a:pt x="49" y="62"/>
                    </a:lnTo>
                    <a:lnTo>
                      <a:pt x="31" y="66"/>
                    </a:lnTo>
                    <a:lnTo>
                      <a:pt x="16" y="62"/>
                    </a:lnTo>
                    <a:lnTo>
                      <a:pt x="4" y="49"/>
                    </a:lnTo>
                    <a:lnTo>
                      <a:pt x="0" y="33"/>
                    </a:lnTo>
                    <a:lnTo>
                      <a:pt x="4" y="16"/>
                    </a:lnTo>
                    <a:lnTo>
                      <a:pt x="18" y="4"/>
                    </a:lnTo>
                    <a:lnTo>
                      <a:pt x="33"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9" name="Freeform 5387">
                <a:extLst>
                  <a:ext uri="{FF2B5EF4-FFF2-40B4-BE49-F238E27FC236}">
                    <a16:creationId xmlns:a16="http://schemas.microsoft.com/office/drawing/2014/main" id="{EDE09AC8-C2C2-4576-9888-0D5B3EBC1680}"/>
                  </a:ext>
                </a:extLst>
              </p:cNvPr>
              <p:cNvSpPr>
                <a:spLocks/>
              </p:cNvSpPr>
              <p:nvPr/>
            </p:nvSpPr>
            <p:spPr bwMode="auto">
              <a:xfrm>
                <a:off x="27457672" y="4977535"/>
                <a:ext cx="71438" cy="71438"/>
              </a:xfrm>
              <a:custGeom>
                <a:avLst/>
                <a:gdLst>
                  <a:gd name="T0" fmla="*/ 25 w 45"/>
                  <a:gd name="T1" fmla="*/ 0 h 45"/>
                  <a:gd name="T2" fmla="*/ 33 w 45"/>
                  <a:gd name="T3" fmla="*/ 2 h 45"/>
                  <a:gd name="T4" fmla="*/ 37 w 45"/>
                  <a:gd name="T5" fmla="*/ 6 h 45"/>
                  <a:gd name="T6" fmla="*/ 43 w 45"/>
                  <a:gd name="T7" fmla="*/ 12 h 45"/>
                  <a:gd name="T8" fmla="*/ 45 w 45"/>
                  <a:gd name="T9" fmla="*/ 18 h 45"/>
                  <a:gd name="T10" fmla="*/ 45 w 45"/>
                  <a:gd name="T11" fmla="*/ 25 h 45"/>
                  <a:gd name="T12" fmla="*/ 43 w 45"/>
                  <a:gd name="T13" fmla="*/ 31 h 45"/>
                  <a:gd name="T14" fmla="*/ 39 w 45"/>
                  <a:gd name="T15" fmla="*/ 37 h 45"/>
                  <a:gd name="T16" fmla="*/ 33 w 45"/>
                  <a:gd name="T17" fmla="*/ 41 h 45"/>
                  <a:gd name="T18" fmla="*/ 27 w 45"/>
                  <a:gd name="T19" fmla="*/ 43 h 45"/>
                  <a:gd name="T20" fmla="*/ 19 w 45"/>
                  <a:gd name="T21" fmla="*/ 45 h 45"/>
                  <a:gd name="T22" fmla="*/ 14 w 45"/>
                  <a:gd name="T23" fmla="*/ 43 h 45"/>
                  <a:gd name="T24" fmla="*/ 8 w 45"/>
                  <a:gd name="T25" fmla="*/ 39 h 45"/>
                  <a:gd name="T26" fmla="*/ 4 w 45"/>
                  <a:gd name="T27" fmla="*/ 33 h 45"/>
                  <a:gd name="T28" fmla="*/ 2 w 45"/>
                  <a:gd name="T29" fmla="*/ 25 h 45"/>
                  <a:gd name="T30" fmla="*/ 0 w 45"/>
                  <a:gd name="T31" fmla="*/ 20 h 45"/>
                  <a:gd name="T32" fmla="*/ 2 w 45"/>
                  <a:gd name="T33" fmla="*/ 12 h 45"/>
                  <a:gd name="T34" fmla="*/ 6 w 45"/>
                  <a:gd name="T35" fmla="*/ 8 h 45"/>
                  <a:gd name="T36" fmla="*/ 12 w 45"/>
                  <a:gd name="T37" fmla="*/ 2 h 45"/>
                  <a:gd name="T38" fmla="*/ 19 w 45"/>
                  <a:gd name="T39" fmla="*/ 0 h 45"/>
                  <a:gd name="T40" fmla="*/ 25 w 45"/>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45">
                    <a:moveTo>
                      <a:pt x="25" y="0"/>
                    </a:moveTo>
                    <a:lnTo>
                      <a:pt x="33" y="2"/>
                    </a:lnTo>
                    <a:lnTo>
                      <a:pt x="37" y="6"/>
                    </a:lnTo>
                    <a:lnTo>
                      <a:pt x="43" y="12"/>
                    </a:lnTo>
                    <a:lnTo>
                      <a:pt x="45" y="18"/>
                    </a:lnTo>
                    <a:lnTo>
                      <a:pt x="45" y="25"/>
                    </a:lnTo>
                    <a:lnTo>
                      <a:pt x="43" y="31"/>
                    </a:lnTo>
                    <a:lnTo>
                      <a:pt x="39" y="37"/>
                    </a:lnTo>
                    <a:lnTo>
                      <a:pt x="33" y="41"/>
                    </a:lnTo>
                    <a:lnTo>
                      <a:pt x="27" y="43"/>
                    </a:lnTo>
                    <a:lnTo>
                      <a:pt x="19" y="45"/>
                    </a:lnTo>
                    <a:lnTo>
                      <a:pt x="14" y="43"/>
                    </a:lnTo>
                    <a:lnTo>
                      <a:pt x="8" y="39"/>
                    </a:lnTo>
                    <a:lnTo>
                      <a:pt x="4" y="33"/>
                    </a:lnTo>
                    <a:lnTo>
                      <a:pt x="2" y="25"/>
                    </a:lnTo>
                    <a:lnTo>
                      <a:pt x="0" y="20"/>
                    </a:lnTo>
                    <a:lnTo>
                      <a:pt x="2" y="12"/>
                    </a:lnTo>
                    <a:lnTo>
                      <a:pt x="6" y="8"/>
                    </a:lnTo>
                    <a:lnTo>
                      <a:pt x="12" y="2"/>
                    </a:lnTo>
                    <a:lnTo>
                      <a:pt x="19" y="0"/>
                    </a:lnTo>
                    <a:lnTo>
                      <a:pt x="25" y="0"/>
                    </a:lnTo>
                    <a:close/>
                  </a:path>
                </a:pathLst>
              </a:custGeom>
              <a:solidFill>
                <a:srgbClr val="896464"/>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0" name="Freeform 5388">
                <a:extLst>
                  <a:ext uri="{FF2B5EF4-FFF2-40B4-BE49-F238E27FC236}">
                    <a16:creationId xmlns:a16="http://schemas.microsoft.com/office/drawing/2014/main" id="{DE063491-FD3D-4C8A-9663-111ACEB5659B}"/>
                  </a:ext>
                </a:extLst>
              </p:cNvPr>
              <p:cNvSpPr>
                <a:spLocks/>
              </p:cNvSpPr>
              <p:nvPr/>
            </p:nvSpPr>
            <p:spPr bwMode="auto">
              <a:xfrm>
                <a:off x="27041747" y="4866410"/>
                <a:ext cx="609600" cy="500063"/>
              </a:xfrm>
              <a:custGeom>
                <a:avLst/>
                <a:gdLst>
                  <a:gd name="T0" fmla="*/ 33 w 384"/>
                  <a:gd name="T1" fmla="*/ 0 h 315"/>
                  <a:gd name="T2" fmla="*/ 35 w 384"/>
                  <a:gd name="T3" fmla="*/ 4 h 315"/>
                  <a:gd name="T4" fmla="*/ 41 w 384"/>
                  <a:gd name="T5" fmla="*/ 16 h 315"/>
                  <a:gd name="T6" fmla="*/ 51 w 384"/>
                  <a:gd name="T7" fmla="*/ 31 h 315"/>
                  <a:gd name="T8" fmla="*/ 64 w 384"/>
                  <a:gd name="T9" fmla="*/ 55 h 315"/>
                  <a:gd name="T10" fmla="*/ 82 w 384"/>
                  <a:gd name="T11" fmla="*/ 78 h 315"/>
                  <a:gd name="T12" fmla="*/ 103 w 384"/>
                  <a:gd name="T13" fmla="*/ 103 h 315"/>
                  <a:gd name="T14" fmla="*/ 130 w 384"/>
                  <a:gd name="T15" fmla="*/ 128 h 315"/>
                  <a:gd name="T16" fmla="*/ 161 w 384"/>
                  <a:gd name="T17" fmla="*/ 154 h 315"/>
                  <a:gd name="T18" fmla="*/ 196 w 384"/>
                  <a:gd name="T19" fmla="*/ 175 h 315"/>
                  <a:gd name="T20" fmla="*/ 237 w 384"/>
                  <a:gd name="T21" fmla="*/ 190 h 315"/>
                  <a:gd name="T22" fmla="*/ 281 w 384"/>
                  <a:gd name="T23" fmla="*/ 202 h 315"/>
                  <a:gd name="T24" fmla="*/ 330 w 384"/>
                  <a:gd name="T25" fmla="*/ 204 h 315"/>
                  <a:gd name="T26" fmla="*/ 384 w 384"/>
                  <a:gd name="T27" fmla="*/ 198 h 315"/>
                  <a:gd name="T28" fmla="*/ 363 w 384"/>
                  <a:gd name="T29" fmla="*/ 235 h 315"/>
                  <a:gd name="T30" fmla="*/ 334 w 384"/>
                  <a:gd name="T31" fmla="*/ 266 h 315"/>
                  <a:gd name="T32" fmla="*/ 299 w 384"/>
                  <a:gd name="T33" fmla="*/ 289 h 315"/>
                  <a:gd name="T34" fmla="*/ 260 w 384"/>
                  <a:gd name="T35" fmla="*/ 307 h 315"/>
                  <a:gd name="T36" fmla="*/ 221 w 384"/>
                  <a:gd name="T37" fmla="*/ 315 h 315"/>
                  <a:gd name="T38" fmla="*/ 183 w 384"/>
                  <a:gd name="T39" fmla="*/ 313 h 315"/>
                  <a:gd name="T40" fmla="*/ 144 w 384"/>
                  <a:gd name="T41" fmla="*/ 307 h 315"/>
                  <a:gd name="T42" fmla="*/ 107 w 384"/>
                  <a:gd name="T43" fmla="*/ 291 h 315"/>
                  <a:gd name="T44" fmla="*/ 74 w 384"/>
                  <a:gd name="T45" fmla="*/ 270 h 315"/>
                  <a:gd name="T46" fmla="*/ 47 w 384"/>
                  <a:gd name="T47" fmla="*/ 241 h 315"/>
                  <a:gd name="T48" fmla="*/ 23 w 384"/>
                  <a:gd name="T49" fmla="*/ 208 h 315"/>
                  <a:gd name="T50" fmla="*/ 6 w 384"/>
                  <a:gd name="T51" fmla="*/ 165 h 315"/>
                  <a:gd name="T52" fmla="*/ 0 w 384"/>
                  <a:gd name="T53" fmla="*/ 123 h 315"/>
                  <a:gd name="T54" fmla="*/ 2 w 384"/>
                  <a:gd name="T55" fmla="*/ 80 h 315"/>
                  <a:gd name="T56" fmla="*/ 14 w 384"/>
                  <a:gd name="T57" fmla="*/ 37 h 315"/>
                  <a:gd name="T58" fmla="*/ 33 w 384"/>
                  <a:gd name="T5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15">
                    <a:moveTo>
                      <a:pt x="33" y="0"/>
                    </a:moveTo>
                    <a:lnTo>
                      <a:pt x="35" y="4"/>
                    </a:lnTo>
                    <a:lnTo>
                      <a:pt x="41" y="16"/>
                    </a:lnTo>
                    <a:lnTo>
                      <a:pt x="51" y="31"/>
                    </a:lnTo>
                    <a:lnTo>
                      <a:pt x="64" y="55"/>
                    </a:lnTo>
                    <a:lnTo>
                      <a:pt x="82" y="78"/>
                    </a:lnTo>
                    <a:lnTo>
                      <a:pt x="103" y="103"/>
                    </a:lnTo>
                    <a:lnTo>
                      <a:pt x="130" y="128"/>
                    </a:lnTo>
                    <a:lnTo>
                      <a:pt x="161" y="154"/>
                    </a:lnTo>
                    <a:lnTo>
                      <a:pt x="196" y="175"/>
                    </a:lnTo>
                    <a:lnTo>
                      <a:pt x="237" y="190"/>
                    </a:lnTo>
                    <a:lnTo>
                      <a:pt x="281" y="202"/>
                    </a:lnTo>
                    <a:lnTo>
                      <a:pt x="330" y="204"/>
                    </a:lnTo>
                    <a:lnTo>
                      <a:pt x="384" y="198"/>
                    </a:lnTo>
                    <a:lnTo>
                      <a:pt x="363" y="235"/>
                    </a:lnTo>
                    <a:lnTo>
                      <a:pt x="334" y="266"/>
                    </a:lnTo>
                    <a:lnTo>
                      <a:pt x="299" y="289"/>
                    </a:lnTo>
                    <a:lnTo>
                      <a:pt x="260" y="307"/>
                    </a:lnTo>
                    <a:lnTo>
                      <a:pt x="221" y="315"/>
                    </a:lnTo>
                    <a:lnTo>
                      <a:pt x="183" y="313"/>
                    </a:lnTo>
                    <a:lnTo>
                      <a:pt x="144" y="307"/>
                    </a:lnTo>
                    <a:lnTo>
                      <a:pt x="107" y="291"/>
                    </a:lnTo>
                    <a:lnTo>
                      <a:pt x="74" y="270"/>
                    </a:lnTo>
                    <a:lnTo>
                      <a:pt x="47" y="241"/>
                    </a:lnTo>
                    <a:lnTo>
                      <a:pt x="23" y="208"/>
                    </a:lnTo>
                    <a:lnTo>
                      <a:pt x="6" y="165"/>
                    </a:lnTo>
                    <a:lnTo>
                      <a:pt x="0" y="123"/>
                    </a:lnTo>
                    <a:lnTo>
                      <a:pt x="2" y="80"/>
                    </a:lnTo>
                    <a:lnTo>
                      <a:pt x="14" y="37"/>
                    </a:lnTo>
                    <a:lnTo>
                      <a:pt x="33" y="0"/>
                    </a:lnTo>
                    <a:close/>
                  </a:path>
                </a:pathLst>
              </a:custGeom>
              <a:solidFill>
                <a:srgbClr val="8C676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61" name="Freeform 5389">
                <a:extLst>
                  <a:ext uri="{FF2B5EF4-FFF2-40B4-BE49-F238E27FC236}">
                    <a16:creationId xmlns:a16="http://schemas.microsoft.com/office/drawing/2014/main" id="{50C5972B-6902-43B1-80B0-7AFD8CA45185}"/>
                  </a:ext>
                </a:extLst>
              </p:cNvPr>
              <p:cNvSpPr>
                <a:spLocks noEditPoints="1"/>
              </p:cNvSpPr>
              <p:nvPr/>
            </p:nvSpPr>
            <p:spPr bwMode="auto">
              <a:xfrm>
                <a:off x="27035397" y="4715598"/>
                <a:ext cx="654050" cy="657225"/>
              </a:xfrm>
              <a:custGeom>
                <a:avLst/>
                <a:gdLst>
                  <a:gd name="T0" fmla="*/ 150 w 412"/>
                  <a:gd name="T1" fmla="*/ 16 h 414"/>
                  <a:gd name="T2" fmla="*/ 78 w 412"/>
                  <a:gd name="T3" fmla="*/ 55 h 414"/>
                  <a:gd name="T4" fmla="*/ 29 w 412"/>
                  <a:gd name="T5" fmla="*/ 115 h 414"/>
                  <a:gd name="T6" fmla="*/ 8 w 412"/>
                  <a:gd name="T7" fmla="*/ 187 h 414"/>
                  <a:gd name="T8" fmla="*/ 16 w 412"/>
                  <a:gd name="T9" fmla="*/ 264 h 414"/>
                  <a:gd name="T10" fmla="*/ 53 w 412"/>
                  <a:gd name="T11" fmla="*/ 334 h 414"/>
                  <a:gd name="T12" fmla="*/ 113 w 412"/>
                  <a:gd name="T13" fmla="*/ 382 h 414"/>
                  <a:gd name="T14" fmla="*/ 187 w 412"/>
                  <a:gd name="T15" fmla="*/ 404 h 414"/>
                  <a:gd name="T16" fmla="*/ 262 w 412"/>
                  <a:gd name="T17" fmla="*/ 396 h 414"/>
                  <a:gd name="T18" fmla="*/ 334 w 412"/>
                  <a:gd name="T19" fmla="*/ 359 h 414"/>
                  <a:gd name="T20" fmla="*/ 382 w 412"/>
                  <a:gd name="T21" fmla="*/ 299 h 414"/>
                  <a:gd name="T22" fmla="*/ 404 w 412"/>
                  <a:gd name="T23" fmla="*/ 227 h 414"/>
                  <a:gd name="T24" fmla="*/ 396 w 412"/>
                  <a:gd name="T25" fmla="*/ 150 h 414"/>
                  <a:gd name="T26" fmla="*/ 359 w 412"/>
                  <a:gd name="T27" fmla="*/ 80 h 414"/>
                  <a:gd name="T28" fmla="*/ 299 w 412"/>
                  <a:gd name="T29" fmla="*/ 31 h 414"/>
                  <a:gd name="T30" fmla="*/ 225 w 412"/>
                  <a:gd name="T31" fmla="*/ 10 h 414"/>
                  <a:gd name="T32" fmla="*/ 187 w 412"/>
                  <a:gd name="T33" fmla="*/ 0 h 414"/>
                  <a:gd name="T34" fmla="*/ 266 w 412"/>
                  <a:gd name="T35" fmla="*/ 8 h 414"/>
                  <a:gd name="T36" fmla="*/ 336 w 412"/>
                  <a:gd name="T37" fmla="*/ 45 h 414"/>
                  <a:gd name="T38" fmla="*/ 388 w 412"/>
                  <a:gd name="T39" fmla="*/ 109 h 414"/>
                  <a:gd name="T40" fmla="*/ 412 w 412"/>
                  <a:gd name="T41" fmla="*/ 187 h 414"/>
                  <a:gd name="T42" fmla="*/ 404 w 412"/>
                  <a:gd name="T43" fmla="*/ 266 h 414"/>
                  <a:gd name="T44" fmla="*/ 367 w 412"/>
                  <a:gd name="T45" fmla="*/ 336 h 414"/>
                  <a:gd name="T46" fmla="*/ 305 w 412"/>
                  <a:gd name="T47" fmla="*/ 388 h 414"/>
                  <a:gd name="T48" fmla="*/ 225 w 412"/>
                  <a:gd name="T49" fmla="*/ 414 h 414"/>
                  <a:gd name="T50" fmla="*/ 146 w 412"/>
                  <a:gd name="T51" fmla="*/ 406 h 414"/>
                  <a:gd name="T52" fmla="*/ 76 w 412"/>
                  <a:gd name="T53" fmla="*/ 369 h 414"/>
                  <a:gd name="T54" fmla="*/ 24 w 412"/>
                  <a:gd name="T55" fmla="*/ 305 h 414"/>
                  <a:gd name="T56" fmla="*/ 0 w 412"/>
                  <a:gd name="T57" fmla="*/ 225 h 414"/>
                  <a:gd name="T58" fmla="*/ 8 w 412"/>
                  <a:gd name="T59" fmla="*/ 148 h 414"/>
                  <a:gd name="T60" fmla="*/ 45 w 412"/>
                  <a:gd name="T61" fmla="*/ 76 h 414"/>
                  <a:gd name="T62" fmla="*/ 107 w 412"/>
                  <a:gd name="T63" fmla="*/ 24 h 414"/>
                  <a:gd name="T64" fmla="*/ 187 w 412"/>
                  <a:gd name="T6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4">
                    <a:moveTo>
                      <a:pt x="187" y="8"/>
                    </a:moveTo>
                    <a:lnTo>
                      <a:pt x="150" y="16"/>
                    </a:lnTo>
                    <a:lnTo>
                      <a:pt x="113" y="31"/>
                    </a:lnTo>
                    <a:lnTo>
                      <a:pt x="78" y="55"/>
                    </a:lnTo>
                    <a:lnTo>
                      <a:pt x="51" y="82"/>
                    </a:lnTo>
                    <a:lnTo>
                      <a:pt x="29" y="115"/>
                    </a:lnTo>
                    <a:lnTo>
                      <a:pt x="16" y="150"/>
                    </a:lnTo>
                    <a:lnTo>
                      <a:pt x="8" y="187"/>
                    </a:lnTo>
                    <a:lnTo>
                      <a:pt x="8" y="225"/>
                    </a:lnTo>
                    <a:lnTo>
                      <a:pt x="16" y="264"/>
                    </a:lnTo>
                    <a:lnTo>
                      <a:pt x="31" y="301"/>
                    </a:lnTo>
                    <a:lnTo>
                      <a:pt x="53" y="334"/>
                    </a:lnTo>
                    <a:lnTo>
                      <a:pt x="82" y="361"/>
                    </a:lnTo>
                    <a:lnTo>
                      <a:pt x="113" y="382"/>
                    </a:lnTo>
                    <a:lnTo>
                      <a:pt x="150" y="396"/>
                    </a:lnTo>
                    <a:lnTo>
                      <a:pt x="187" y="404"/>
                    </a:lnTo>
                    <a:lnTo>
                      <a:pt x="225" y="404"/>
                    </a:lnTo>
                    <a:lnTo>
                      <a:pt x="262" y="396"/>
                    </a:lnTo>
                    <a:lnTo>
                      <a:pt x="301" y="382"/>
                    </a:lnTo>
                    <a:lnTo>
                      <a:pt x="334" y="359"/>
                    </a:lnTo>
                    <a:lnTo>
                      <a:pt x="361" y="332"/>
                    </a:lnTo>
                    <a:lnTo>
                      <a:pt x="382" y="299"/>
                    </a:lnTo>
                    <a:lnTo>
                      <a:pt x="396" y="264"/>
                    </a:lnTo>
                    <a:lnTo>
                      <a:pt x="404" y="227"/>
                    </a:lnTo>
                    <a:lnTo>
                      <a:pt x="404" y="188"/>
                    </a:lnTo>
                    <a:lnTo>
                      <a:pt x="396" y="150"/>
                    </a:lnTo>
                    <a:lnTo>
                      <a:pt x="381" y="113"/>
                    </a:lnTo>
                    <a:lnTo>
                      <a:pt x="359" y="80"/>
                    </a:lnTo>
                    <a:lnTo>
                      <a:pt x="330" y="53"/>
                    </a:lnTo>
                    <a:lnTo>
                      <a:pt x="299" y="31"/>
                    </a:lnTo>
                    <a:lnTo>
                      <a:pt x="262" y="16"/>
                    </a:lnTo>
                    <a:lnTo>
                      <a:pt x="225" y="10"/>
                    </a:lnTo>
                    <a:lnTo>
                      <a:pt x="187" y="8"/>
                    </a:lnTo>
                    <a:close/>
                    <a:moveTo>
                      <a:pt x="187" y="0"/>
                    </a:moveTo>
                    <a:lnTo>
                      <a:pt x="227" y="0"/>
                    </a:lnTo>
                    <a:lnTo>
                      <a:pt x="266" y="8"/>
                    </a:lnTo>
                    <a:lnTo>
                      <a:pt x="303" y="24"/>
                    </a:lnTo>
                    <a:lnTo>
                      <a:pt x="336" y="45"/>
                    </a:lnTo>
                    <a:lnTo>
                      <a:pt x="365" y="74"/>
                    </a:lnTo>
                    <a:lnTo>
                      <a:pt x="388" y="109"/>
                    </a:lnTo>
                    <a:lnTo>
                      <a:pt x="404" y="148"/>
                    </a:lnTo>
                    <a:lnTo>
                      <a:pt x="412" y="187"/>
                    </a:lnTo>
                    <a:lnTo>
                      <a:pt x="412" y="227"/>
                    </a:lnTo>
                    <a:lnTo>
                      <a:pt x="404" y="266"/>
                    </a:lnTo>
                    <a:lnTo>
                      <a:pt x="388" y="303"/>
                    </a:lnTo>
                    <a:lnTo>
                      <a:pt x="367" y="336"/>
                    </a:lnTo>
                    <a:lnTo>
                      <a:pt x="338" y="365"/>
                    </a:lnTo>
                    <a:lnTo>
                      <a:pt x="305" y="388"/>
                    </a:lnTo>
                    <a:lnTo>
                      <a:pt x="266" y="406"/>
                    </a:lnTo>
                    <a:lnTo>
                      <a:pt x="225" y="414"/>
                    </a:lnTo>
                    <a:lnTo>
                      <a:pt x="185" y="414"/>
                    </a:lnTo>
                    <a:lnTo>
                      <a:pt x="146" y="406"/>
                    </a:lnTo>
                    <a:lnTo>
                      <a:pt x="109" y="390"/>
                    </a:lnTo>
                    <a:lnTo>
                      <a:pt x="76" y="369"/>
                    </a:lnTo>
                    <a:lnTo>
                      <a:pt x="47" y="340"/>
                    </a:lnTo>
                    <a:lnTo>
                      <a:pt x="24" y="305"/>
                    </a:lnTo>
                    <a:lnTo>
                      <a:pt x="8" y="266"/>
                    </a:lnTo>
                    <a:lnTo>
                      <a:pt x="0" y="225"/>
                    </a:lnTo>
                    <a:lnTo>
                      <a:pt x="0" y="187"/>
                    </a:lnTo>
                    <a:lnTo>
                      <a:pt x="8" y="148"/>
                    </a:lnTo>
                    <a:lnTo>
                      <a:pt x="24" y="111"/>
                    </a:lnTo>
                    <a:lnTo>
                      <a:pt x="45" y="76"/>
                    </a:lnTo>
                    <a:lnTo>
                      <a:pt x="74" y="49"/>
                    </a:lnTo>
                    <a:lnTo>
                      <a:pt x="107" y="24"/>
                    </a:lnTo>
                    <a:lnTo>
                      <a:pt x="146" y="8"/>
                    </a:lnTo>
                    <a:lnTo>
                      <a:pt x="187" y="0"/>
                    </a:lnTo>
                    <a:close/>
                  </a:path>
                </a:pathLst>
              </a:custGeom>
              <a:solidFill>
                <a:srgbClr val="63424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3" name="48 Grupo">
              <a:extLst>
                <a:ext uri="{FF2B5EF4-FFF2-40B4-BE49-F238E27FC236}">
                  <a16:creationId xmlns:a16="http://schemas.microsoft.com/office/drawing/2014/main" id="{C7AD2555-009F-43C5-8C63-B95BE2E33E88}"/>
                </a:ext>
              </a:extLst>
            </p:cNvPr>
            <p:cNvGrpSpPr>
              <a:grpSpLocks noChangeAspect="1"/>
            </p:cNvGrpSpPr>
            <p:nvPr/>
          </p:nvGrpSpPr>
          <p:grpSpPr>
            <a:xfrm rot="10800000">
              <a:off x="13290931" y="7667863"/>
              <a:ext cx="346798" cy="626473"/>
              <a:chOff x="26986739" y="7197990"/>
              <a:chExt cx="344488" cy="622300"/>
            </a:xfrm>
          </p:grpSpPr>
          <p:sp>
            <p:nvSpPr>
              <p:cNvPr id="450" name="Freeform 150">
                <a:extLst>
                  <a:ext uri="{FF2B5EF4-FFF2-40B4-BE49-F238E27FC236}">
                    <a16:creationId xmlns:a16="http://schemas.microsoft.com/office/drawing/2014/main" id="{FD1665E8-2EDE-4A47-BA2C-6C0150888090}"/>
                  </a:ext>
                </a:extLst>
              </p:cNvPr>
              <p:cNvSpPr>
                <a:spLocks/>
              </p:cNvSpPr>
              <p:nvPr/>
            </p:nvSpPr>
            <p:spPr bwMode="auto">
              <a:xfrm>
                <a:off x="26986739" y="7197990"/>
                <a:ext cx="344488" cy="622300"/>
              </a:xfrm>
              <a:custGeom>
                <a:avLst/>
                <a:gdLst>
                  <a:gd name="T0" fmla="*/ 206 w 217"/>
                  <a:gd name="T1" fmla="*/ 0 h 392"/>
                  <a:gd name="T2" fmla="*/ 212 w 217"/>
                  <a:gd name="T3" fmla="*/ 2 h 392"/>
                  <a:gd name="T4" fmla="*/ 215 w 217"/>
                  <a:gd name="T5" fmla="*/ 6 h 392"/>
                  <a:gd name="T6" fmla="*/ 215 w 217"/>
                  <a:gd name="T7" fmla="*/ 10 h 392"/>
                  <a:gd name="T8" fmla="*/ 217 w 217"/>
                  <a:gd name="T9" fmla="*/ 382 h 392"/>
                  <a:gd name="T10" fmla="*/ 215 w 217"/>
                  <a:gd name="T11" fmla="*/ 388 h 392"/>
                  <a:gd name="T12" fmla="*/ 212 w 217"/>
                  <a:gd name="T13" fmla="*/ 390 h 392"/>
                  <a:gd name="T14" fmla="*/ 206 w 217"/>
                  <a:gd name="T15" fmla="*/ 392 h 392"/>
                  <a:gd name="T16" fmla="*/ 10 w 217"/>
                  <a:gd name="T17" fmla="*/ 392 h 392"/>
                  <a:gd name="T18" fmla="*/ 6 w 217"/>
                  <a:gd name="T19" fmla="*/ 392 h 392"/>
                  <a:gd name="T20" fmla="*/ 2 w 217"/>
                  <a:gd name="T21" fmla="*/ 388 h 392"/>
                  <a:gd name="T22" fmla="*/ 0 w 217"/>
                  <a:gd name="T23" fmla="*/ 382 h 392"/>
                  <a:gd name="T24" fmla="*/ 0 w 217"/>
                  <a:gd name="T25" fmla="*/ 12 h 392"/>
                  <a:gd name="T26" fmla="*/ 2 w 217"/>
                  <a:gd name="T27" fmla="*/ 6 h 392"/>
                  <a:gd name="T28" fmla="*/ 6 w 217"/>
                  <a:gd name="T29" fmla="*/ 2 h 392"/>
                  <a:gd name="T30" fmla="*/ 10 w 217"/>
                  <a:gd name="T31" fmla="*/ 2 h 392"/>
                  <a:gd name="T32" fmla="*/ 206 w 217"/>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392">
                    <a:moveTo>
                      <a:pt x="206" y="0"/>
                    </a:moveTo>
                    <a:lnTo>
                      <a:pt x="212" y="2"/>
                    </a:lnTo>
                    <a:lnTo>
                      <a:pt x="215" y="6"/>
                    </a:lnTo>
                    <a:lnTo>
                      <a:pt x="215" y="10"/>
                    </a:lnTo>
                    <a:lnTo>
                      <a:pt x="217" y="382"/>
                    </a:lnTo>
                    <a:lnTo>
                      <a:pt x="215" y="388"/>
                    </a:lnTo>
                    <a:lnTo>
                      <a:pt x="212" y="390"/>
                    </a:lnTo>
                    <a:lnTo>
                      <a:pt x="206" y="392"/>
                    </a:lnTo>
                    <a:lnTo>
                      <a:pt x="10" y="392"/>
                    </a:lnTo>
                    <a:lnTo>
                      <a:pt x="6" y="392"/>
                    </a:lnTo>
                    <a:lnTo>
                      <a:pt x="2" y="388"/>
                    </a:lnTo>
                    <a:lnTo>
                      <a:pt x="0" y="382"/>
                    </a:lnTo>
                    <a:lnTo>
                      <a:pt x="0" y="12"/>
                    </a:lnTo>
                    <a:lnTo>
                      <a:pt x="2" y="6"/>
                    </a:lnTo>
                    <a:lnTo>
                      <a:pt x="6" y="2"/>
                    </a:lnTo>
                    <a:lnTo>
                      <a:pt x="10" y="2"/>
                    </a:lnTo>
                    <a:lnTo>
                      <a:pt x="206" y="0"/>
                    </a:lnTo>
                    <a:close/>
                  </a:path>
                </a:pathLst>
              </a:custGeom>
              <a:solidFill>
                <a:srgbClr val="FFFFF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1" name="Rectangle 151">
                <a:extLst>
                  <a:ext uri="{FF2B5EF4-FFF2-40B4-BE49-F238E27FC236}">
                    <a16:creationId xmlns:a16="http://schemas.microsoft.com/office/drawing/2014/main" id="{F6A3DDE4-83C6-446B-9C4A-9F957D5DBA93}"/>
                  </a:ext>
                </a:extLst>
              </p:cNvPr>
              <p:cNvSpPr>
                <a:spLocks noChangeArrowheads="1"/>
              </p:cNvSpPr>
              <p:nvPr/>
            </p:nvSpPr>
            <p:spPr bwMode="auto">
              <a:xfrm>
                <a:off x="26999439" y="7266252"/>
                <a:ext cx="320675" cy="488950"/>
              </a:xfrm>
              <a:prstGeom prst="rect">
                <a:avLst/>
              </a:prstGeom>
              <a:solidFill>
                <a:srgbClr val="527B7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52" name="Freeform 152">
                <a:extLst>
                  <a:ext uri="{FF2B5EF4-FFF2-40B4-BE49-F238E27FC236}">
                    <a16:creationId xmlns:a16="http://schemas.microsoft.com/office/drawing/2014/main" id="{A4089215-989F-4EBD-BE30-C4BB3EF4386A}"/>
                  </a:ext>
                </a:extLst>
              </p:cNvPr>
              <p:cNvSpPr>
                <a:spLocks/>
              </p:cNvSpPr>
              <p:nvPr/>
            </p:nvSpPr>
            <p:spPr bwMode="auto">
              <a:xfrm>
                <a:off x="27137552" y="7217040"/>
                <a:ext cx="39688" cy="39688"/>
              </a:xfrm>
              <a:prstGeom prst="ellipse">
                <a:avLst/>
              </a:prstGeom>
              <a:solidFill>
                <a:srgbClr val="527B7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53" name="Freeform 153">
                <a:extLst>
                  <a:ext uri="{FF2B5EF4-FFF2-40B4-BE49-F238E27FC236}">
                    <a16:creationId xmlns:a16="http://schemas.microsoft.com/office/drawing/2014/main" id="{142E211C-C6B9-4A2D-9025-4B209901E949}"/>
                  </a:ext>
                </a:extLst>
              </p:cNvPr>
              <p:cNvSpPr>
                <a:spLocks/>
              </p:cNvSpPr>
              <p:nvPr/>
            </p:nvSpPr>
            <p:spPr bwMode="auto">
              <a:xfrm>
                <a:off x="27150252" y="7780602"/>
                <a:ext cx="19050" cy="17463"/>
              </a:xfrm>
              <a:prstGeom prst="ellipse">
                <a:avLst/>
              </a:prstGeom>
              <a:solidFill>
                <a:srgbClr val="527B7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4" name="262 Grupo">
              <a:extLst>
                <a:ext uri="{FF2B5EF4-FFF2-40B4-BE49-F238E27FC236}">
                  <a16:creationId xmlns:a16="http://schemas.microsoft.com/office/drawing/2014/main" id="{C89D9B85-D4DC-477D-91FD-BE2398E3FDE7}"/>
                </a:ext>
              </a:extLst>
            </p:cNvPr>
            <p:cNvGrpSpPr/>
            <p:nvPr/>
          </p:nvGrpSpPr>
          <p:grpSpPr>
            <a:xfrm rot="10800000">
              <a:off x="16010498" y="7522518"/>
              <a:ext cx="894961" cy="1265731"/>
              <a:chOff x="32151357" y="11362003"/>
              <a:chExt cx="889000" cy="1257300"/>
            </a:xfrm>
          </p:grpSpPr>
          <p:sp>
            <p:nvSpPr>
              <p:cNvPr id="421" name="Rectangle 165">
                <a:extLst>
                  <a:ext uri="{FF2B5EF4-FFF2-40B4-BE49-F238E27FC236}">
                    <a16:creationId xmlns:a16="http://schemas.microsoft.com/office/drawing/2014/main" id="{F1D96565-F1A5-402A-9BCC-DC3B58F1D376}"/>
                  </a:ext>
                </a:extLst>
              </p:cNvPr>
              <p:cNvSpPr>
                <a:spLocks noChangeArrowheads="1"/>
              </p:cNvSpPr>
              <p:nvPr/>
            </p:nvSpPr>
            <p:spPr bwMode="auto">
              <a:xfrm>
                <a:off x="32151357" y="11362003"/>
                <a:ext cx="889000" cy="1257300"/>
              </a:xfrm>
              <a:prstGeom prst="rect">
                <a:avLst/>
              </a:prstGeom>
              <a:solidFill>
                <a:srgbClr val="FFFFF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2" name="Rectangle 166">
                <a:extLst>
                  <a:ext uri="{FF2B5EF4-FFF2-40B4-BE49-F238E27FC236}">
                    <a16:creationId xmlns:a16="http://schemas.microsoft.com/office/drawing/2014/main" id="{64223A3D-87EF-48DC-97A2-58E29077828C}"/>
                  </a:ext>
                </a:extLst>
              </p:cNvPr>
              <p:cNvSpPr>
                <a:spLocks noChangeArrowheads="1"/>
              </p:cNvSpPr>
              <p:nvPr/>
            </p:nvSpPr>
            <p:spPr bwMode="auto">
              <a:xfrm>
                <a:off x="32260895" y="12012878"/>
                <a:ext cx="77788" cy="66675"/>
              </a:xfrm>
              <a:prstGeom prst="rect">
                <a:avLst/>
              </a:prstGeom>
              <a:solidFill>
                <a:srgbClr val="48A8D5"/>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3" name="Rectangle 167">
                <a:extLst>
                  <a:ext uri="{FF2B5EF4-FFF2-40B4-BE49-F238E27FC236}">
                    <a16:creationId xmlns:a16="http://schemas.microsoft.com/office/drawing/2014/main" id="{39BC217A-3DBE-411B-9EA7-253CEC0F9596}"/>
                  </a:ext>
                </a:extLst>
              </p:cNvPr>
              <p:cNvSpPr>
                <a:spLocks noChangeArrowheads="1"/>
              </p:cNvSpPr>
              <p:nvPr/>
            </p:nvSpPr>
            <p:spPr bwMode="auto">
              <a:xfrm>
                <a:off x="32351382" y="11981128"/>
                <a:ext cx="76200" cy="98425"/>
              </a:xfrm>
              <a:prstGeom prst="rect">
                <a:avLst/>
              </a:prstGeom>
              <a:solidFill>
                <a:srgbClr val="5EBBD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4" name="Rectangle 168">
                <a:extLst>
                  <a:ext uri="{FF2B5EF4-FFF2-40B4-BE49-F238E27FC236}">
                    <a16:creationId xmlns:a16="http://schemas.microsoft.com/office/drawing/2014/main" id="{811649FA-4273-4A64-B5F0-6B983567470F}"/>
                  </a:ext>
                </a:extLst>
              </p:cNvPr>
              <p:cNvSpPr>
                <a:spLocks noChangeArrowheads="1"/>
              </p:cNvSpPr>
              <p:nvPr/>
            </p:nvSpPr>
            <p:spPr bwMode="auto">
              <a:xfrm>
                <a:off x="32440282" y="11911278"/>
                <a:ext cx="77788" cy="168275"/>
              </a:xfrm>
              <a:prstGeom prst="rect">
                <a:avLst/>
              </a:prstGeom>
              <a:solidFill>
                <a:srgbClr val="74CCE6"/>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5" name="Rectangle 169">
                <a:extLst>
                  <a:ext uri="{FF2B5EF4-FFF2-40B4-BE49-F238E27FC236}">
                    <a16:creationId xmlns:a16="http://schemas.microsoft.com/office/drawing/2014/main" id="{BA6AFAFD-CF17-4F0C-AA62-453A7AFDB58C}"/>
                  </a:ext>
                </a:extLst>
              </p:cNvPr>
              <p:cNvSpPr>
                <a:spLocks noChangeArrowheads="1"/>
              </p:cNvSpPr>
              <p:nvPr/>
            </p:nvSpPr>
            <p:spPr bwMode="auto">
              <a:xfrm>
                <a:off x="32529182" y="11935091"/>
                <a:ext cx="77788" cy="144463"/>
              </a:xfrm>
              <a:prstGeom prst="rect">
                <a:avLst/>
              </a:prstGeom>
              <a:solidFill>
                <a:srgbClr val="8BDC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6" name="Freeform 170">
                <a:extLst>
                  <a:ext uri="{FF2B5EF4-FFF2-40B4-BE49-F238E27FC236}">
                    <a16:creationId xmlns:a16="http://schemas.microsoft.com/office/drawing/2014/main" id="{A0586744-5E5C-43B8-9FA3-D8ED7EF98386}"/>
                  </a:ext>
                </a:extLst>
              </p:cNvPr>
              <p:cNvSpPr>
                <a:spLocks/>
              </p:cNvSpPr>
              <p:nvPr/>
            </p:nvSpPr>
            <p:spPr bwMode="auto">
              <a:xfrm>
                <a:off x="32619670" y="12009703"/>
                <a:ext cx="76200" cy="73025"/>
              </a:xfrm>
              <a:custGeom>
                <a:avLst/>
                <a:gdLst>
                  <a:gd name="T0" fmla="*/ 0 w 48"/>
                  <a:gd name="T1" fmla="*/ 0 h 46"/>
                  <a:gd name="T2" fmla="*/ 48 w 48"/>
                  <a:gd name="T3" fmla="*/ 0 h 46"/>
                  <a:gd name="T4" fmla="*/ 48 w 48"/>
                  <a:gd name="T5" fmla="*/ 46 h 46"/>
                  <a:gd name="T6" fmla="*/ 0 w 48"/>
                  <a:gd name="T7" fmla="*/ 44 h 46"/>
                  <a:gd name="T8" fmla="*/ 0 w 48"/>
                  <a:gd name="T9" fmla="*/ 0 h 46"/>
                </a:gdLst>
                <a:ahLst/>
                <a:cxnLst>
                  <a:cxn ang="0">
                    <a:pos x="T0" y="T1"/>
                  </a:cxn>
                  <a:cxn ang="0">
                    <a:pos x="T2" y="T3"/>
                  </a:cxn>
                  <a:cxn ang="0">
                    <a:pos x="T4" y="T5"/>
                  </a:cxn>
                  <a:cxn ang="0">
                    <a:pos x="T6" y="T7"/>
                  </a:cxn>
                  <a:cxn ang="0">
                    <a:pos x="T8" y="T9"/>
                  </a:cxn>
                </a:cxnLst>
                <a:rect l="0" t="0" r="r" b="b"/>
                <a:pathLst>
                  <a:path w="48" h="46">
                    <a:moveTo>
                      <a:pt x="0" y="0"/>
                    </a:moveTo>
                    <a:lnTo>
                      <a:pt x="48" y="0"/>
                    </a:lnTo>
                    <a:lnTo>
                      <a:pt x="48" y="46"/>
                    </a:lnTo>
                    <a:lnTo>
                      <a:pt x="0" y="44"/>
                    </a:lnTo>
                    <a:lnTo>
                      <a:pt x="0" y="0"/>
                    </a:lnTo>
                    <a:close/>
                  </a:path>
                </a:pathLst>
              </a:custGeom>
              <a:solidFill>
                <a:srgbClr val="A0EAF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27" name="Rectangle 171">
                <a:extLst>
                  <a:ext uri="{FF2B5EF4-FFF2-40B4-BE49-F238E27FC236}">
                    <a16:creationId xmlns:a16="http://schemas.microsoft.com/office/drawing/2014/main" id="{E97C9D0D-D932-49DE-89C3-EEAE6F682529}"/>
                  </a:ext>
                </a:extLst>
              </p:cNvPr>
              <p:cNvSpPr>
                <a:spLocks noChangeArrowheads="1"/>
              </p:cNvSpPr>
              <p:nvPr/>
            </p:nvSpPr>
            <p:spPr bwMode="auto">
              <a:xfrm>
                <a:off x="32705395" y="11981128"/>
                <a:ext cx="76200" cy="98425"/>
              </a:xfrm>
              <a:prstGeom prst="rect">
                <a:avLst/>
              </a:prstGeom>
              <a:solidFill>
                <a:srgbClr val="74CCE6"/>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8" name="Rectangle 172">
                <a:extLst>
                  <a:ext uri="{FF2B5EF4-FFF2-40B4-BE49-F238E27FC236}">
                    <a16:creationId xmlns:a16="http://schemas.microsoft.com/office/drawing/2014/main" id="{74193160-C54E-4223-85F6-4B365EEE125B}"/>
                  </a:ext>
                </a:extLst>
              </p:cNvPr>
              <p:cNvSpPr>
                <a:spLocks noChangeArrowheads="1"/>
              </p:cNvSpPr>
              <p:nvPr/>
            </p:nvSpPr>
            <p:spPr bwMode="auto">
              <a:xfrm>
                <a:off x="32794295" y="11935091"/>
                <a:ext cx="77788" cy="144463"/>
              </a:xfrm>
              <a:prstGeom prst="rect">
                <a:avLst/>
              </a:prstGeom>
              <a:solidFill>
                <a:srgbClr val="8BDCF0"/>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29" name="Freeform 173">
                <a:extLst>
                  <a:ext uri="{FF2B5EF4-FFF2-40B4-BE49-F238E27FC236}">
                    <a16:creationId xmlns:a16="http://schemas.microsoft.com/office/drawing/2014/main" id="{7F05A6E6-02FE-4DD8-A24F-9093555251AA}"/>
                  </a:ext>
                </a:extLst>
              </p:cNvPr>
              <p:cNvSpPr>
                <a:spLocks/>
              </p:cNvSpPr>
              <p:nvPr/>
            </p:nvSpPr>
            <p:spPr bwMode="auto">
              <a:xfrm>
                <a:off x="32883195" y="11836666"/>
                <a:ext cx="77788" cy="246063"/>
              </a:xfrm>
              <a:custGeom>
                <a:avLst/>
                <a:gdLst>
                  <a:gd name="T0" fmla="*/ 0 w 49"/>
                  <a:gd name="T1" fmla="*/ 0 h 155"/>
                  <a:gd name="T2" fmla="*/ 49 w 49"/>
                  <a:gd name="T3" fmla="*/ 0 h 155"/>
                  <a:gd name="T4" fmla="*/ 49 w 49"/>
                  <a:gd name="T5" fmla="*/ 155 h 155"/>
                  <a:gd name="T6" fmla="*/ 0 w 49"/>
                  <a:gd name="T7" fmla="*/ 153 h 155"/>
                  <a:gd name="T8" fmla="*/ 0 w 49"/>
                  <a:gd name="T9" fmla="*/ 0 h 155"/>
                </a:gdLst>
                <a:ahLst/>
                <a:cxnLst>
                  <a:cxn ang="0">
                    <a:pos x="T0" y="T1"/>
                  </a:cxn>
                  <a:cxn ang="0">
                    <a:pos x="T2" y="T3"/>
                  </a:cxn>
                  <a:cxn ang="0">
                    <a:pos x="T4" y="T5"/>
                  </a:cxn>
                  <a:cxn ang="0">
                    <a:pos x="T6" y="T7"/>
                  </a:cxn>
                  <a:cxn ang="0">
                    <a:pos x="T8" y="T9"/>
                  </a:cxn>
                </a:cxnLst>
                <a:rect l="0" t="0" r="r" b="b"/>
                <a:pathLst>
                  <a:path w="49" h="155">
                    <a:moveTo>
                      <a:pt x="0" y="0"/>
                    </a:moveTo>
                    <a:lnTo>
                      <a:pt x="49" y="0"/>
                    </a:lnTo>
                    <a:lnTo>
                      <a:pt x="49" y="155"/>
                    </a:lnTo>
                    <a:lnTo>
                      <a:pt x="0" y="153"/>
                    </a:lnTo>
                    <a:lnTo>
                      <a:pt x="0" y="0"/>
                    </a:lnTo>
                    <a:close/>
                  </a:path>
                </a:pathLst>
              </a:custGeom>
              <a:solidFill>
                <a:srgbClr val="A0EAF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30" name="Rectangle 174">
                <a:extLst>
                  <a:ext uri="{FF2B5EF4-FFF2-40B4-BE49-F238E27FC236}">
                    <a16:creationId xmlns:a16="http://schemas.microsoft.com/office/drawing/2014/main" id="{819DE886-A471-46F2-9CB6-7791C582929C}"/>
                  </a:ext>
                </a:extLst>
              </p:cNvPr>
              <p:cNvSpPr>
                <a:spLocks noChangeArrowheads="1"/>
              </p:cNvSpPr>
              <p:nvPr/>
            </p:nvSpPr>
            <p:spPr bwMode="auto">
              <a:xfrm>
                <a:off x="32233907" y="12184328"/>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1" name="Rectangle 175">
                <a:extLst>
                  <a:ext uri="{FF2B5EF4-FFF2-40B4-BE49-F238E27FC236}">
                    <a16:creationId xmlns:a16="http://schemas.microsoft.com/office/drawing/2014/main" id="{F939CB93-0D0D-479F-AAE4-5FCACB5DB819}"/>
                  </a:ext>
                </a:extLst>
              </p:cNvPr>
              <p:cNvSpPr>
                <a:spLocks noChangeArrowheads="1"/>
              </p:cNvSpPr>
              <p:nvPr/>
            </p:nvSpPr>
            <p:spPr bwMode="auto">
              <a:xfrm>
                <a:off x="32233907" y="12224016"/>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2" name="Rectangle 176">
                <a:extLst>
                  <a:ext uri="{FF2B5EF4-FFF2-40B4-BE49-F238E27FC236}">
                    <a16:creationId xmlns:a16="http://schemas.microsoft.com/office/drawing/2014/main" id="{A5F4D7FD-5554-4101-B90E-4D40453086F9}"/>
                  </a:ext>
                </a:extLst>
              </p:cNvPr>
              <p:cNvSpPr>
                <a:spLocks noChangeArrowheads="1"/>
              </p:cNvSpPr>
              <p:nvPr/>
            </p:nvSpPr>
            <p:spPr bwMode="auto">
              <a:xfrm>
                <a:off x="32233907" y="12262116"/>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3" name="Rectangle 177">
                <a:extLst>
                  <a:ext uri="{FF2B5EF4-FFF2-40B4-BE49-F238E27FC236}">
                    <a16:creationId xmlns:a16="http://schemas.microsoft.com/office/drawing/2014/main" id="{E8187657-8F2C-49FB-A593-94A4F116856C}"/>
                  </a:ext>
                </a:extLst>
              </p:cNvPr>
              <p:cNvSpPr>
                <a:spLocks noChangeArrowheads="1"/>
              </p:cNvSpPr>
              <p:nvPr/>
            </p:nvSpPr>
            <p:spPr bwMode="auto">
              <a:xfrm>
                <a:off x="32233907" y="12301803"/>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4" name="Rectangle 178">
                <a:extLst>
                  <a:ext uri="{FF2B5EF4-FFF2-40B4-BE49-F238E27FC236}">
                    <a16:creationId xmlns:a16="http://schemas.microsoft.com/office/drawing/2014/main" id="{C50AEFFE-E725-4BA4-BA80-EF52F0A7D773}"/>
                  </a:ext>
                </a:extLst>
              </p:cNvPr>
              <p:cNvSpPr>
                <a:spLocks noChangeArrowheads="1"/>
              </p:cNvSpPr>
              <p:nvPr/>
            </p:nvSpPr>
            <p:spPr bwMode="auto">
              <a:xfrm>
                <a:off x="32233907" y="12338316"/>
                <a:ext cx="333375" cy="25400"/>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5" name="Rectangle 179">
                <a:extLst>
                  <a:ext uri="{FF2B5EF4-FFF2-40B4-BE49-F238E27FC236}">
                    <a16:creationId xmlns:a16="http://schemas.microsoft.com/office/drawing/2014/main" id="{A1ED631F-4512-4344-9EA9-D97520020E31}"/>
                  </a:ext>
                </a:extLst>
              </p:cNvPr>
              <p:cNvSpPr>
                <a:spLocks noChangeArrowheads="1"/>
              </p:cNvSpPr>
              <p:nvPr/>
            </p:nvSpPr>
            <p:spPr bwMode="auto">
              <a:xfrm>
                <a:off x="32233907" y="12378003"/>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6" name="Rectangle 180">
                <a:extLst>
                  <a:ext uri="{FF2B5EF4-FFF2-40B4-BE49-F238E27FC236}">
                    <a16:creationId xmlns:a16="http://schemas.microsoft.com/office/drawing/2014/main" id="{0397B7E3-46C3-4ADE-8597-F7B1B6DFA7A3}"/>
                  </a:ext>
                </a:extLst>
              </p:cNvPr>
              <p:cNvSpPr>
                <a:spLocks noChangeArrowheads="1"/>
              </p:cNvSpPr>
              <p:nvPr/>
            </p:nvSpPr>
            <p:spPr bwMode="auto">
              <a:xfrm>
                <a:off x="32233907" y="12419278"/>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7" name="Rectangle 181">
                <a:extLst>
                  <a:ext uri="{FF2B5EF4-FFF2-40B4-BE49-F238E27FC236}">
                    <a16:creationId xmlns:a16="http://schemas.microsoft.com/office/drawing/2014/main" id="{0EFB031C-3A88-47A0-A383-7AEE52B1F411}"/>
                  </a:ext>
                </a:extLst>
              </p:cNvPr>
              <p:cNvSpPr>
                <a:spLocks noChangeArrowheads="1"/>
              </p:cNvSpPr>
              <p:nvPr/>
            </p:nvSpPr>
            <p:spPr bwMode="auto">
              <a:xfrm>
                <a:off x="32233907" y="12455791"/>
                <a:ext cx="166688"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8" name="Rectangle 182">
                <a:extLst>
                  <a:ext uri="{FF2B5EF4-FFF2-40B4-BE49-F238E27FC236}">
                    <a16:creationId xmlns:a16="http://schemas.microsoft.com/office/drawing/2014/main" id="{A8FB8D7A-429E-4052-9E9A-8EC722F9F209}"/>
                  </a:ext>
                </a:extLst>
              </p:cNvPr>
              <p:cNvSpPr>
                <a:spLocks noChangeArrowheads="1"/>
              </p:cNvSpPr>
              <p:nvPr/>
            </p:nvSpPr>
            <p:spPr bwMode="auto">
              <a:xfrm>
                <a:off x="32624432" y="12184328"/>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39" name="Rectangle 183">
                <a:extLst>
                  <a:ext uri="{FF2B5EF4-FFF2-40B4-BE49-F238E27FC236}">
                    <a16:creationId xmlns:a16="http://schemas.microsoft.com/office/drawing/2014/main" id="{D36B9C69-1B5D-43F5-B7E6-3B27F2B7919D}"/>
                  </a:ext>
                </a:extLst>
              </p:cNvPr>
              <p:cNvSpPr>
                <a:spLocks noChangeArrowheads="1"/>
              </p:cNvSpPr>
              <p:nvPr/>
            </p:nvSpPr>
            <p:spPr bwMode="auto">
              <a:xfrm>
                <a:off x="32624432" y="12224016"/>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40" name="Freeform 184">
                <a:extLst>
                  <a:ext uri="{FF2B5EF4-FFF2-40B4-BE49-F238E27FC236}">
                    <a16:creationId xmlns:a16="http://schemas.microsoft.com/office/drawing/2014/main" id="{BA30EED1-D3F9-4AAA-9CA8-90EB73C3C663}"/>
                  </a:ext>
                </a:extLst>
              </p:cNvPr>
              <p:cNvSpPr>
                <a:spLocks/>
              </p:cNvSpPr>
              <p:nvPr/>
            </p:nvSpPr>
            <p:spPr bwMode="auto">
              <a:xfrm>
                <a:off x="32624432" y="12262116"/>
                <a:ext cx="333375" cy="23813"/>
              </a:xfrm>
              <a:custGeom>
                <a:avLst/>
                <a:gdLst>
                  <a:gd name="T0" fmla="*/ 0 w 210"/>
                  <a:gd name="T1" fmla="*/ 0 h 15"/>
                  <a:gd name="T2" fmla="*/ 210 w 210"/>
                  <a:gd name="T3" fmla="*/ 0 h 15"/>
                  <a:gd name="T4" fmla="*/ 210 w 210"/>
                  <a:gd name="T5" fmla="*/ 15 h 15"/>
                  <a:gd name="T6" fmla="*/ 0 w 210"/>
                  <a:gd name="T7" fmla="*/ 13 h 15"/>
                  <a:gd name="T8" fmla="*/ 0 w 210"/>
                  <a:gd name="T9" fmla="*/ 0 h 15"/>
                </a:gdLst>
                <a:ahLst/>
                <a:cxnLst>
                  <a:cxn ang="0">
                    <a:pos x="T0" y="T1"/>
                  </a:cxn>
                  <a:cxn ang="0">
                    <a:pos x="T2" y="T3"/>
                  </a:cxn>
                  <a:cxn ang="0">
                    <a:pos x="T4" y="T5"/>
                  </a:cxn>
                  <a:cxn ang="0">
                    <a:pos x="T6" y="T7"/>
                  </a:cxn>
                  <a:cxn ang="0">
                    <a:pos x="T8" y="T9"/>
                  </a:cxn>
                </a:cxnLst>
                <a:rect l="0" t="0" r="r" b="b"/>
                <a:pathLst>
                  <a:path w="210" h="15">
                    <a:moveTo>
                      <a:pt x="0" y="0"/>
                    </a:moveTo>
                    <a:lnTo>
                      <a:pt x="210" y="0"/>
                    </a:lnTo>
                    <a:lnTo>
                      <a:pt x="210" y="15"/>
                    </a:lnTo>
                    <a:lnTo>
                      <a:pt x="0" y="13"/>
                    </a:lnTo>
                    <a:lnTo>
                      <a:pt x="0" y="0"/>
                    </a:lnTo>
                    <a:close/>
                  </a:path>
                </a:pathLst>
              </a:custGeom>
              <a:solidFill>
                <a:srgbClr val="CED9D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41" name="Rectangle 185">
                <a:extLst>
                  <a:ext uri="{FF2B5EF4-FFF2-40B4-BE49-F238E27FC236}">
                    <a16:creationId xmlns:a16="http://schemas.microsoft.com/office/drawing/2014/main" id="{1B844154-F6B2-4DC2-B0E8-324490C30664}"/>
                  </a:ext>
                </a:extLst>
              </p:cNvPr>
              <p:cNvSpPr>
                <a:spLocks noChangeArrowheads="1"/>
              </p:cNvSpPr>
              <p:nvPr/>
            </p:nvSpPr>
            <p:spPr bwMode="auto">
              <a:xfrm>
                <a:off x="32624432" y="12301803"/>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42" name="Freeform 186">
                <a:extLst>
                  <a:ext uri="{FF2B5EF4-FFF2-40B4-BE49-F238E27FC236}">
                    <a16:creationId xmlns:a16="http://schemas.microsoft.com/office/drawing/2014/main" id="{2019180B-F416-4624-9A6B-AB788299B51E}"/>
                  </a:ext>
                </a:extLst>
              </p:cNvPr>
              <p:cNvSpPr>
                <a:spLocks/>
              </p:cNvSpPr>
              <p:nvPr/>
            </p:nvSpPr>
            <p:spPr bwMode="auto">
              <a:xfrm>
                <a:off x="32624432" y="12338316"/>
                <a:ext cx="333375" cy="25400"/>
              </a:xfrm>
              <a:custGeom>
                <a:avLst/>
                <a:gdLst>
                  <a:gd name="T0" fmla="*/ 0 w 210"/>
                  <a:gd name="T1" fmla="*/ 0 h 16"/>
                  <a:gd name="T2" fmla="*/ 210 w 210"/>
                  <a:gd name="T3" fmla="*/ 2 h 16"/>
                  <a:gd name="T4" fmla="*/ 210 w 210"/>
                  <a:gd name="T5" fmla="*/ 16 h 16"/>
                  <a:gd name="T6" fmla="*/ 0 w 210"/>
                  <a:gd name="T7" fmla="*/ 16 h 16"/>
                  <a:gd name="T8" fmla="*/ 0 w 210"/>
                  <a:gd name="T9" fmla="*/ 0 h 16"/>
                </a:gdLst>
                <a:ahLst/>
                <a:cxnLst>
                  <a:cxn ang="0">
                    <a:pos x="T0" y="T1"/>
                  </a:cxn>
                  <a:cxn ang="0">
                    <a:pos x="T2" y="T3"/>
                  </a:cxn>
                  <a:cxn ang="0">
                    <a:pos x="T4" y="T5"/>
                  </a:cxn>
                  <a:cxn ang="0">
                    <a:pos x="T6" y="T7"/>
                  </a:cxn>
                  <a:cxn ang="0">
                    <a:pos x="T8" y="T9"/>
                  </a:cxn>
                </a:cxnLst>
                <a:rect l="0" t="0" r="r" b="b"/>
                <a:pathLst>
                  <a:path w="210" h="16">
                    <a:moveTo>
                      <a:pt x="0" y="0"/>
                    </a:moveTo>
                    <a:lnTo>
                      <a:pt x="210" y="2"/>
                    </a:lnTo>
                    <a:lnTo>
                      <a:pt x="210" y="16"/>
                    </a:lnTo>
                    <a:lnTo>
                      <a:pt x="0" y="16"/>
                    </a:lnTo>
                    <a:lnTo>
                      <a:pt x="0" y="0"/>
                    </a:lnTo>
                    <a:close/>
                  </a:path>
                </a:pathLst>
              </a:custGeom>
              <a:solidFill>
                <a:srgbClr val="CED9D7"/>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43" name="Rectangle 187">
                <a:extLst>
                  <a:ext uri="{FF2B5EF4-FFF2-40B4-BE49-F238E27FC236}">
                    <a16:creationId xmlns:a16="http://schemas.microsoft.com/office/drawing/2014/main" id="{9458A89D-336A-485E-B05B-063AA22E7472}"/>
                  </a:ext>
                </a:extLst>
              </p:cNvPr>
              <p:cNvSpPr>
                <a:spLocks noChangeArrowheads="1"/>
              </p:cNvSpPr>
              <p:nvPr/>
            </p:nvSpPr>
            <p:spPr bwMode="auto">
              <a:xfrm>
                <a:off x="32624432" y="12378003"/>
                <a:ext cx="333375" cy="22225"/>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44" name="Rectangle 188">
                <a:extLst>
                  <a:ext uri="{FF2B5EF4-FFF2-40B4-BE49-F238E27FC236}">
                    <a16:creationId xmlns:a16="http://schemas.microsoft.com/office/drawing/2014/main" id="{223CB680-7614-4F50-9BF2-F5555ECBE67F}"/>
                  </a:ext>
                </a:extLst>
              </p:cNvPr>
              <p:cNvSpPr>
                <a:spLocks noChangeArrowheads="1"/>
              </p:cNvSpPr>
              <p:nvPr/>
            </p:nvSpPr>
            <p:spPr bwMode="auto">
              <a:xfrm>
                <a:off x="32624432" y="12419278"/>
                <a:ext cx="333375"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45" name="Rectangle 189">
                <a:extLst>
                  <a:ext uri="{FF2B5EF4-FFF2-40B4-BE49-F238E27FC236}">
                    <a16:creationId xmlns:a16="http://schemas.microsoft.com/office/drawing/2014/main" id="{29F7E7EB-9B0E-4143-9CA6-48CE7767ABD3}"/>
                  </a:ext>
                </a:extLst>
              </p:cNvPr>
              <p:cNvSpPr>
                <a:spLocks noChangeArrowheads="1"/>
              </p:cNvSpPr>
              <p:nvPr/>
            </p:nvSpPr>
            <p:spPr bwMode="auto">
              <a:xfrm>
                <a:off x="32624432" y="12455791"/>
                <a:ext cx="234950" cy="20638"/>
              </a:xfrm>
              <a:prstGeom prst="rect">
                <a:avLst/>
              </a:prstGeom>
              <a:solidFill>
                <a:srgbClr val="CED9D7"/>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46" name="Freeform 190">
                <a:extLst>
                  <a:ext uri="{FF2B5EF4-FFF2-40B4-BE49-F238E27FC236}">
                    <a16:creationId xmlns:a16="http://schemas.microsoft.com/office/drawing/2014/main" id="{8111D9AA-F5C2-4C1E-A01B-D95CC48531EF}"/>
                  </a:ext>
                </a:extLst>
              </p:cNvPr>
              <p:cNvSpPr>
                <a:spLocks/>
              </p:cNvSpPr>
              <p:nvPr/>
            </p:nvSpPr>
            <p:spPr bwMode="auto">
              <a:xfrm>
                <a:off x="32259307" y="11498528"/>
                <a:ext cx="701675" cy="282575"/>
              </a:xfrm>
              <a:custGeom>
                <a:avLst/>
                <a:gdLst>
                  <a:gd name="T0" fmla="*/ 430 w 442"/>
                  <a:gd name="T1" fmla="*/ 0 h 178"/>
                  <a:gd name="T2" fmla="*/ 442 w 442"/>
                  <a:gd name="T3" fmla="*/ 17 h 178"/>
                  <a:gd name="T4" fmla="*/ 263 w 442"/>
                  <a:gd name="T5" fmla="*/ 139 h 178"/>
                  <a:gd name="T6" fmla="*/ 161 w 442"/>
                  <a:gd name="T7" fmla="*/ 69 h 178"/>
                  <a:gd name="T8" fmla="*/ 13 w 442"/>
                  <a:gd name="T9" fmla="*/ 178 h 178"/>
                  <a:gd name="T10" fmla="*/ 0 w 442"/>
                  <a:gd name="T11" fmla="*/ 161 h 178"/>
                  <a:gd name="T12" fmla="*/ 161 w 442"/>
                  <a:gd name="T13" fmla="*/ 42 h 178"/>
                  <a:gd name="T14" fmla="*/ 263 w 442"/>
                  <a:gd name="T15" fmla="*/ 114 h 178"/>
                  <a:gd name="T16" fmla="*/ 430 w 442"/>
                  <a:gd name="T1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178">
                    <a:moveTo>
                      <a:pt x="430" y="0"/>
                    </a:moveTo>
                    <a:lnTo>
                      <a:pt x="442" y="17"/>
                    </a:lnTo>
                    <a:lnTo>
                      <a:pt x="263" y="139"/>
                    </a:lnTo>
                    <a:lnTo>
                      <a:pt x="161" y="69"/>
                    </a:lnTo>
                    <a:lnTo>
                      <a:pt x="13" y="178"/>
                    </a:lnTo>
                    <a:lnTo>
                      <a:pt x="0" y="161"/>
                    </a:lnTo>
                    <a:lnTo>
                      <a:pt x="161" y="42"/>
                    </a:lnTo>
                    <a:lnTo>
                      <a:pt x="263" y="114"/>
                    </a:lnTo>
                    <a:lnTo>
                      <a:pt x="430" y="0"/>
                    </a:lnTo>
                    <a:close/>
                  </a:path>
                </a:pathLst>
              </a:custGeom>
              <a:solidFill>
                <a:srgbClr val="FEBD0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47" name="Freeform 191">
                <a:extLst>
                  <a:ext uri="{FF2B5EF4-FFF2-40B4-BE49-F238E27FC236}">
                    <a16:creationId xmlns:a16="http://schemas.microsoft.com/office/drawing/2014/main" id="{79C02FF4-A092-4C8C-A33C-9BA76485A53E}"/>
                  </a:ext>
                </a:extLst>
              </p:cNvPr>
              <p:cNvSpPr>
                <a:spLocks/>
              </p:cNvSpPr>
              <p:nvPr/>
            </p:nvSpPr>
            <p:spPr bwMode="auto">
              <a:xfrm>
                <a:off x="32875257" y="11498528"/>
                <a:ext cx="88900" cy="88900"/>
              </a:xfrm>
              <a:custGeom>
                <a:avLst/>
                <a:gdLst>
                  <a:gd name="T0" fmla="*/ 0 w 56"/>
                  <a:gd name="T1" fmla="*/ 0 h 56"/>
                  <a:gd name="T2" fmla="*/ 56 w 56"/>
                  <a:gd name="T3" fmla="*/ 0 h 56"/>
                  <a:gd name="T4" fmla="*/ 56 w 56"/>
                  <a:gd name="T5" fmla="*/ 56 h 56"/>
                  <a:gd name="T6" fmla="*/ 38 w 56"/>
                  <a:gd name="T7" fmla="*/ 56 h 56"/>
                  <a:gd name="T8" fmla="*/ 38 w 56"/>
                  <a:gd name="T9" fmla="*/ 17 h 56"/>
                  <a:gd name="T10" fmla="*/ 0 w 56"/>
                  <a:gd name="T11" fmla="*/ 17 h 56"/>
                  <a:gd name="T12" fmla="*/ 0 w 56"/>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6" h="56">
                    <a:moveTo>
                      <a:pt x="0" y="0"/>
                    </a:moveTo>
                    <a:lnTo>
                      <a:pt x="56" y="0"/>
                    </a:lnTo>
                    <a:lnTo>
                      <a:pt x="56" y="56"/>
                    </a:lnTo>
                    <a:lnTo>
                      <a:pt x="38" y="56"/>
                    </a:lnTo>
                    <a:lnTo>
                      <a:pt x="38" y="17"/>
                    </a:lnTo>
                    <a:lnTo>
                      <a:pt x="0" y="17"/>
                    </a:lnTo>
                    <a:lnTo>
                      <a:pt x="0" y="0"/>
                    </a:lnTo>
                    <a:close/>
                  </a:path>
                </a:pathLst>
              </a:custGeom>
              <a:solidFill>
                <a:srgbClr val="FEBD02"/>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48" name="Freeform 192">
                <a:extLst>
                  <a:ext uri="{FF2B5EF4-FFF2-40B4-BE49-F238E27FC236}">
                    <a16:creationId xmlns:a16="http://schemas.microsoft.com/office/drawing/2014/main" id="{23E4DC17-1A54-403C-B68E-1CB0AD3CC353}"/>
                  </a:ext>
                </a:extLst>
              </p:cNvPr>
              <p:cNvSpPr>
                <a:spLocks/>
              </p:cNvSpPr>
              <p:nvPr/>
            </p:nvSpPr>
            <p:spPr bwMode="auto">
              <a:xfrm>
                <a:off x="32637132" y="11654103"/>
                <a:ext cx="77788" cy="77788"/>
              </a:xfrm>
              <a:prstGeom prst="ellipse">
                <a:avLst/>
              </a:prstGeom>
              <a:solidFill>
                <a:srgbClr val="43ECB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49" name="Freeform 193">
                <a:extLst>
                  <a:ext uri="{FF2B5EF4-FFF2-40B4-BE49-F238E27FC236}">
                    <a16:creationId xmlns:a16="http://schemas.microsoft.com/office/drawing/2014/main" id="{A8604FFC-03FF-4822-B8A2-6B3D4001BD2F}"/>
                  </a:ext>
                </a:extLst>
              </p:cNvPr>
              <p:cNvSpPr>
                <a:spLocks/>
              </p:cNvSpPr>
              <p:nvPr/>
            </p:nvSpPr>
            <p:spPr bwMode="auto">
              <a:xfrm>
                <a:off x="32476795" y="11550916"/>
                <a:ext cx="74613" cy="73025"/>
              </a:xfrm>
              <a:prstGeom prst="ellipse">
                <a:avLst/>
              </a:prstGeom>
              <a:solidFill>
                <a:srgbClr val="43ECB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5" name="34 Grupo">
              <a:extLst>
                <a:ext uri="{FF2B5EF4-FFF2-40B4-BE49-F238E27FC236}">
                  <a16:creationId xmlns:a16="http://schemas.microsoft.com/office/drawing/2014/main" id="{8A29F789-38D7-4414-BBD1-34F5B06B2434}"/>
                </a:ext>
              </a:extLst>
            </p:cNvPr>
            <p:cNvGrpSpPr/>
            <p:nvPr/>
          </p:nvGrpSpPr>
          <p:grpSpPr>
            <a:xfrm rot="5400000" flipV="1">
              <a:off x="10306628" y="7276210"/>
              <a:ext cx="2231010" cy="2766385"/>
              <a:chOff x="13058409" y="4560882"/>
              <a:chExt cx="2216150" cy="2747962"/>
            </a:xfrm>
          </p:grpSpPr>
          <p:sp>
            <p:nvSpPr>
              <p:cNvPr id="415" name="Freeform 79">
                <a:extLst>
                  <a:ext uri="{FF2B5EF4-FFF2-40B4-BE49-F238E27FC236}">
                    <a16:creationId xmlns:a16="http://schemas.microsoft.com/office/drawing/2014/main" id="{425A7255-C1F4-416F-BD19-B8FCAA470F08}"/>
                  </a:ext>
                </a:extLst>
              </p:cNvPr>
              <p:cNvSpPr>
                <a:spLocks/>
              </p:cNvSpPr>
              <p:nvPr/>
            </p:nvSpPr>
            <p:spPr bwMode="auto">
              <a:xfrm>
                <a:off x="14498271" y="6637330"/>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6" name="Freeform 80">
                <a:extLst>
                  <a:ext uri="{FF2B5EF4-FFF2-40B4-BE49-F238E27FC236}">
                    <a16:creationId xmlns:a16="http://schemas.microsoft.com/office/drawing/2014/main" id="{7AA48533-3BBA-4AE9-9AD0-6B5E7EC1245F}"/>
                  </a:ext>
                </a:extLst>
              </p:cNvPr>
              <p:cNvSpPr>
                <a:spLocks/>
              </p:cNvSpPr>
              <p:nvPr/>
            </p:nvSpPr>
            <p:spPr bwMode="auto">
              <a:xfrm>
                <a:off x="14433184" y="4986331"/>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527B7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7" name="Freeform 81">
                <a:extLst>
                  <a:ext uri="{FF2B5EF4-FFF2-40B4-BE49-F238E27FC236}">
                    <a16:creationId xmlns:a16="http://schemas.microsoft.com/office/drawing/2014/main" id="{053F59F0-5FB6-4FF9-B50C-A2513E176301}"/>
                  </a:ext>
                </a:extLst>
              </p:cNvPr>
              <p:cNvSpPr>
                <a:spLocks/>
              </p:cNvSpPr>
              <p:nvPr/>
            </p:nvSpPr>
            <p:spPr bwMode="auto">
              <a:xfrm>
                <a:off x="13401309" y="6797669"/>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8" name="Freeform 82">
                <a:extLst>
                  <a:ext uri="{FF2B5EF4-FFF2-40B4-BE49-F238E27FC236}">
                    <a16:creationId xmlns:a16="http://schemas.microsoft.com/office/drawing/2014/main" id="{3C33D5EE-F8FB-456B-A6C2-5DE4FC374F9C}"/>
                  </a:ext>
                </a:extLst>
              </p:cNvPr>
              <p:cNvSpPr>
                <a:spLocks/>
              </p:cNvSpPr>
              <p:nvPr/>
            </p:nvSpPr>
            <p:spPr bwMode="auto">
              <a:xfrm>
                <a:off x="13058409" y="4959344"/>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527B7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9" name="Freeform 83">
                <a:extLst>
                  <a:ext uri="{FF2B5EF4-FFF2-40B4-BE49-F238E27FC236}">
                    <a16:creationId xmlns:a16="http://schemas.microsoft.com/office/drawing/2014/main" id="{408AF133-6B76-4FAA-9A32-7C352A08338F}"/>
                  </a:ext>
                </a:extLst>
              </p:cNvPr>
              <p:cNvSpPr>
                <a:spLocks/>
              </p:cNvSpPr>
              <p:nvPr/>
            </p:nvSpPr>
            <p:spPr bwMode="auto">
              <a:xfrm>
                <a:off x="13464809" y="4914894"/>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527B7F"/>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20" name="Freeform 84">
                <a:extLst>
                  <a:ext uri="{FF2B5EF4-FFF2-40B4-BE49-F238E27FC236}">
                    <a16:creationId xmlns:a16="http://schemas.microsoft.com/office/drawing/2014/main" id="{A5589776-4242-42FF-B83C-633F4F388D37}"/>
                  </a:ext>
                </a:extLst>
              </p:cNvPr>
              <p:cNvSpPr>
                <a:spLocks/>
              </p:cNvSpPr>
              <p:nvPr/>
            </p:nvSpPr>
            <p:spPr bwMode="auto">
              <a:xfrm>
                <a:off x="13582285" y="4560882"/>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6" name="302 Grupo">
              <a:extLst>
                <a:ext uri="{FF2B5EF4-FFF2-40B4-BE49-F238E27FC236}">
                  <a16:creationId xmlns:a16="http://schemas.microsoft.com/office/drawing/2014/main" id="{BAEC715F-8BB4-456F-A052-147296CA5263}"/>
                </a:ext>
              </a:extLst>
            </p:cNvPr>
            <p:cNvGrpSpPr>
              <a:grpSpLocks noChangeAspect="1"/>
            </p:cNvGrpSpPr>
            <p:nvPr/>
          </p:nvGrpSpPr>
          <p:grpSpPr>
            <a:xfrm rot="2578129">
              <a:off x="13757087" y="6868700"/>
              <a:ext cx="557751" cy="509808"/>
              <a:chOff x="25061527" y="3696280"/>
              <a:chExt cx="1108075" cy="1012825"/>
            </a:xfrm>
          </p:grpSpPr>
          <p:sp>
            <p:nvSpPr>
              <p:cNvPr id="413" name="Freeform 5390">
                <a:extLst>
                  <a:ext uri="{FF2B5EF4-FFF2-40B4-BE49-F238E27FC236}">
                    <a16:creationId xmlns:a16="http://schemas.microsoft.com/office/drawing/2014/main" id="{36ED29A9-48AB-4054-86C1-AA393E893112}"/>
                  </a:ext>
                </a:extLst>
              </p:cNvPr>
              <p:cNvSpPr>
                <a:spLocks/>
              </p:cNvSpPr>
              <p:nvPr/>
            </p:nvSpPr>
            <p:spPr bwMode="auto">
              <a:xfrm>
                <a:off x="25812414" y="3748668"/>
                <a:ext cx="357188" cy="763588"/>
              </a:xfrm>
              <a:custGeom>
                <a:avLst/>
                <a:gdLst>
                  <a:gd name="T0" fmla="*/ 0 w 225"/>
                  <a:gd name="T1" fmla="*/ 0 h 481"/>
                  <a:gd name="T2" fmla="*/ 225 w 225"/>
                  <a:gd name="T3" fmla="*/ 403 h 481"/>
                  <a:gd name="T4" fmla="*/ 35 w 225"/>
                  <a:gd name="T5" fmla="*/ 481 h 481"/>
                  <a:gd name="T6" fmla="*/ 0 w 225"/>
                  <a:gd name="T7" fmla="*/ 0 h 481"/>
                </a:gdLst>
                <a:ahLst/>
                <a:cxnLst>
                  <a:cxn ang="0">
                    <a:pos x="T0" y="T1"/>
                  </a:cxn>
                  <a:cxn ang="0">
                    <a:pos x="T2" y="T3"/>
                  </a:cxn>
                  <a:cxn ang="0">
                    <a:pos x="T4" y="T5"/>
                  </a:cxn>
                  <a:cxn ang="0">
                    <a:pos x="T6" y="T7"/>
                  </a:cxn>
                </a:cxnLst>
                <a:rect l="0" t="0" r="r" b="b"/>
                <a:pathLst>
                  <a:path w="225" h="481">
                    <a:moveTo>
                      <a:pt x="0" y="0"/>
                    </a:moveTo>
                    <a:lnTo>
                      <a:pt x="225" y="403"/>
                    </a:lnTo>
                    <a:lnTo>
                      <a:pt x="35" y="481"/>
                    </a:lnTo>
                    <a:lnTo>
                      <a:pt x="0" y="0"/>
                    </a:lnTo>
                    <a:close/>
                  </a:path>
                </a:pathLst>
              </a:custGeom>
              <a:solidFill>
                <a:schemeClr val="tx1">
                  <a:lumMod val="85000"/>
                  <a:lumOff val="15000"/>
                </a:schemeClr>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4" name="Freeform 5391">
                <a:extLst>
                  <a:ext uri="{FF2B5EF4-FFF2-40B4-BE49-F238E27FC236}">
                    <a16:creationId xmlns:a16="http://schemas.microsoft.com/office/drawing/2014/main" id="{12F03954-F095-44A3-A04A-2519589CEECB}"/>
                  </a:ext>
                </a:extLst>
              </p:cNvPr>
              <p:cNvSpPr>
                <a:spLocks/>
              </p:cNvSpPr>
              <p:nvPr/>
            </p:nvSpPr>
            <p:spPr bwMode="auto">
              <a:xfrm>
                <a:off x="25061527" y="3696280"/>
                <a:ext cx="1025525" cy="1012825"/>
              </a:xfrm>
              <a:custGeom>
                <a:avLst/>
                <a:gdLst>
                  <a:gd name="T0" fmla="*/ 458 w 646"/>
                  <a:gd name="T1" fmla="*/ 0 h 638"/>
                  <a:gd name="T2" fmla="*/ 460 w 646"/>
                  <a:gd name="T3" fmla="*/ 6 h 638"/>
                  <a:gd name="T4" fmla="*/ 467 w 646"/>
                  <a:gd name="T5" fmla="*/ 19 h 638"/>
                  <a:gd name="T6" fmla="*/ 475 w 646"/>
                  <a:gd name="T7" fmla="*/ 41 h 638"/>
                  <a:gd name="T8" fmla="*/ 489 w 646"/>
                  <a:gd name="T9" fmla="*/ 70 h 638"/>
                  <a:gd name="T10" fmla="*/ 504 w 646"/>
                  <a:gd name="T11" fmla="*/ 103 h 638"/>
                  <a:gd name="T12" fmla="*/ 520 w 646"/>
                  <a:gd name="T13" fmla="*/ 140 h 638"/>
                  <a:gd name="T14" fmla="*/ 537 w 646"/>
                  <a:gd name="T15" fmla="*/ 178 h 638"/>
                  <a:gd name="T16" fmla="*/ 557 w 646"/>
                  <a:gd name="T17" fmla="*/ 219 h 638"/>
                  <a:gd name="T18" fmla="*/ 574 w 646"/>
                  <a:gd name="T19" fmla="*/ 260 h 638"/>
                  <a:gd name="T20" fmla="*/ 592 w 646"/>
                  <a:gd name="T21" fmla="*/ 297 h 638"/>
                  <a:gd name="T22" fmla="*/ 609 w 646"/>
                  <a:gd name="T23" fmla="*/ 332 h 638"/>
                  <a:gd name="T24" fmla="*/ 625 w 646"/>
                  <a:gd name="T25" fmla="*/ 363 h 638"/>
                  <a:gd name="T26" fmla="*/ 636 w 646"/>
                  <a:gd name="T27" fmla="*/ 386 h 638"/>
                  <a:gd name="T28" fmla="*/ 646 w 646"/>
                  <a:gd name="T29" fmla="*/ 403 h 638"/>
                  <a:gd name="T30" fmla="*/ 646 w 646"/>
                  <a:gd name="T31" fmla="*/ 405 h 638"/>
                  <a:gd name="T32" fmla="*/ 644 w 646"/>
                  <a:gd name="T33" fmla="*/ 411 h 638"/>
                  <a:gd name="T34" fmla="*/ 636 w 646"/>
                  <a:gd name="T35" fmla="*/ 423 h 638"/>
                  <a:gd name="T36" fmla="*/ 626 w 646"/>
                  <a:gd name="T37" fmla="*/ 436 h 638"/>
                  <a:gd name="T38" fmla="*/ 609 w 646"/>
                  <a:gd name="T39" fmla="*/ 452 h 638"/>
                  <a:gd name="T40" fmla="*/ 584 w 646"/>
                  <a:gd name="T41" fmla="*/ 471 h 638"/>
                  <a:gd name="T42" fmla="*/ 551 w 646"/>
                  <a:gd name="T43" fmla="*/ 493 h 638"/>
                  <a:gd name="T44" fmla="*/ 508 w 646"/>
                  <a:gd name="T45" fmla="*/ 516 h 638"/>
                  <a:gd name="T46" fmla="*/ 452 w 646"/>
                  <a:gd name="T47" fmla="*/ 539 h 638"/>
                  <a:gd name="T48" fmla="*/ 388 w 646"/>
                  <a:gd name="T49" fmla="*/ 564 h 638"/>
                  <a:gd name="T50" fmla="*/ 334 w 646"/>
                  <a:gd name="T51" fmla="*/ 586 h 638"/>
                  <a:gd name="T52" fmla="*/ 287 w 646"/>
                  <a:gd name="T53" fmla="*/ 603 h 638"/>
                  <a:gd name="T54" fmla="*/ 250 w 646"/>
                  <a:gd name="T55" fmla="*/ 617 h 638"/>
                  <a:gd name="T56" fmla="*/ 223 w 646"/>
                  <a:gd name="T57" fmla="*/ 626 h 638"/>
                  <a:gd name="T58" fmla="*/ 202 w 646"/>
                  <a:gd name="T59" fmla="*/ 634 h 638"/>
                  <a:gd name="T60" fmla="*/ 190 w 646"/>
                  <a:gd name="T61" fmla="*/ 638 h 638"/>
                  <a:gd name="T62" fmla="*/ 186 w 646"/>
                  <a:gd name="T63" fmla="*/ 638 h 638"/>
                  <a:gd name="T64" fmla="*/ 0 w 646"/>
                  <a:gd name="T65" fmla="*/ 200 h 638"/>
                  <a:gd name="T66" fmla="*/ 458 w 646"/>
                  <a:gd name="T67" fmla="*/ 0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6" h="638">
                    <a:moveTo>
                      <a:pt x="458" y="0"/>
                    </a:moveTo>
                    <a:lnTo>
                      <a:pt x="460" y="6"/>
                    </a:lnTo>
                    <a:lnTo>
                      <a:pt x="467" y="19"/>
                    </a:lnTo>
                    <a:lnTo>
                      <a:pt x="475" y="41"/>
                    </a:lnTo>
                    <a:lnTo>
                      <a:pt x="489" y="70"/>
                    </a:lnTo>
                    <a:lnTo>
                      <a:pt x="504" y="103"/>
                    </a:lnTo>
                    <a:lnTo>
                      <a:pt x="520" y="140"/>
                    </a:lnTo>
                    <a:lnTo>
                      <a:pt x="537" y="178"/>
                    </a:lnTo>
                    <a:lnTo>
                      <a:pt x="557" y="219"/>
                    </a:lnTo>
                    <a:lnTo>
                      <a:pt x="574" y="260"/>
                    </a:lnTo>
                    <a:lnTo>
                      <a:pt x="592" y="297"/>
                    </a:lnTo>
                    <a:lnTo>
                      <a:pt x="609" y="332"/>
                    </a:lnTo>
                    <a:lnTo>
                      <a:pt x="625" y="363"/>
                    </a:lnTo>
                    <a:lnTo>
                      <a:pt x="636" y="386"/>
                    </a:lnTo>
                    <a:lnTo>
                      <a:pt x="646" y="403"/>
                    </a:lnTo>
                    <a:lnTo>
                      <a:pt x="646" y="405"/>
                    </a:lnTo>
                    <a:lnTo>
                      <a:pt x="644" y="411"/>
                    </a:lnTo>
                    <a:lnTo>
                      <a:pt x="636" y="423"/>
                    </a:lnTo>
                    <a:lnTo>
                      <a:pt x="626" y="436"/>
                    </a:lnTo>
                    <a:lnTo>
                      <a:pt x="609" y="452"/>
                    </a:lnTo>
                    <a:lnTo>
                      <a:pt x="584" y="471"/>
                    </a:lnTo>
                    <a:lnTo>
                      <a:pt x="551" y="493"/>
                    </a:lnTo>
                    <a:lnTo>
                      <a:pt x="508" y="516"/>
                    </a:lnTo>
                    <a:lnTo>
                      <a:pt x="452" y="539"/>
                    </a:lnTo>
                    <a:lnTo>
                      <a:pt x="388" y="564"/>
                    </a:lnTo>
                    <a:lnTo>
                      <a:pt x="334" y="586"/>
                    </a:lnTo>
                    <a:lnTo>
                      <a:pt x="287" y="603"/>
                    </a:lnTo>
                    <a:lnTo>
                      <a:pt x="250" y="617"/>
                    </a:lnTo>
                    <a:lnTo>
                      <a:pt x="223" y="626"/>
                    </a:lnTo>
                    <a:lnTo>
                      <a:pt x="202" y="634"/>
                    </a:lnTo>
                    <a:lnTo>
                      <a:pt x="190" y="638"/>
                    </a:lnTo>
                    <a:lnTo>
                      <a:pt x="186" y="638"/>
                    </a:lnTo>
                    <a:lnTo>
                      <a:pt x="0" y="200"/>
                    </a:lnTo>
                    <a:lnTo>
                      <a:pt x="458" y="0"/>
                    </a:lnTo>
                    <a:close/>
                  </a:path>
                </a:pathLst>
              </a:custGeom>
              <a:solidFill>
                <a:srgbClr val="F79F11"/>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7" name="19 Grupo">
              <a:extLst>
                <a:ext uri="{FF2B5EF4-FFF2-40B4-BE49-F238E27FC236}">
                  <a16:creationId xmlns:a16="http://schemas.microsoft.com/office/drawing/2014/main" id="{F2B192F8-8475-4A83-B6F4-80B0EA43A711}"/>
                </a:ext>
              </a:extLst>
            </p:cNvPr>
            <p:cNvGrpSpPr/>
            <p:nvPr/>
          </p:nvGrpSpPr>
          <p:grpSpPr>
            <a:xfrm>
              <a:off x="12662620" y="5358271"/>
              <a:ext cx="2231010" cy="2766388"/>
              <a:chOff x="13058409" y="4560881"/>
              <a:chExt cx="2216150" cy="2747963"/>
            </a:xfrm>
          </p:grpSpPr>
          <p:sp>
            <p:nvSpPr>
              <p:cNvPr id="407" name="Freeform 79">
                <a:extLst>
                  <a:ext uri="{FF2B5EF4-FFF2-40B4-BE49-F238E27FC236}">
                    <a16:creationId xmlns:a16="http://schemas.microsoft.com/office/drawing/2014/main" id="{CA17FE64-1608-4066-A958-DC5B652273F9}"/>
                  </a:ext>
                </a:extLst>
              </p:cNvPr>
              <p:cNvSpPr>
                <a:spLocks/>
              </p:cNvSpPr>
              <p:nvPr/>
            </p:nvSpPr>
            <p:spPr bwMode="auto">
              <a:xfrm>
                <a:off x="14498272" y="6637331"/>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08" name="Freeform 80">
                <a:extLst>
                  <a:ext uri="{FF2B5EF4-FFF2-40B4-BE49-F238E27FC236}">
                    <a16:creationId xmlns:a16="http://schemas.microsoft.com/office/drawing/2014/main" id="{EFAA3F43-9E37-49FC-A929-8B01986590C2}"/>
                  </a:ext>
                </a:extLst>
              </p:cNvPr>
              <p:cNvSpPr>
                <a:spLocks/>
              </p:cNvSpPr>
              <p:nvPr/>
            </p:nvSpPr>
            <p:spPr bwMode="auto">
              <a:xfrm>
                <a:off x="14433184" y="4986331"/>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FF79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09" name="Freeform 81">
                <a:extLst>
                  <a:ext uri="{FF2B5EF4-FFF2-40B4-BE49-F238E27FC236}">
                    <a16:creationId xmlns:a16="http://schemas.microsoft.com/office/drawing/2014/main" id="{050C3E7E-7C4B-44A8-AEA0-DD666186F914}"/>
                  </a:ext>
                </a:extLst>
              </p:cNvPr>
              <p:cNvSpPr>
                <a:spLocks/>
              </p:cNvSpPr>
              <p:nvPr/>
            </p:nvSpPr>
            <p:spPr bwMode="auto">
              <a:xfrm>
                <a:off x="13401309" y="6797669"/>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0" name="Freeform 82">
                <a:extLst>
                  <a:ext uri="{FF2B5EF4-FFF2-40B4-BE49-F238E27FC236}">
                    <a16:creationId xmlns:a16="http://schemas.microsoft.com/office/drawing/2014/main" id="{A1B30672-72BB-489C-A3D5-832C82E9FE23}"/>
                  </a:ext>
                </a:extLst>
              </p:cNvPr>
              <p:cNvSpPr>
                <a:spLocks/>
              </p:cNvSpPr>
              <p:nvPr/>
            </p:nvSpPr>
            <p:spPr bwMode="auto">
              <a:xfrm>
                <a:off x="13058409" y="4959344"/>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FF79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1" name="Freeform 83">
                <a:extLst>
                  <a:ext uri="{FF2B5EF4-FFF2-40B4-BE49-F238E27FC236}">
                    <a16:creationId xmlns:a16="http://schemas.microsoft.com/office/drawing/2014/main" id="{EEC547EB-3F4C-41B7-B1CD-6678833E1CDE}"/>
                  </a:ext>
                </a:extLst>
              </p:cNvPr>
              <p:cNvSpPr>
                <a:spLocks/>
              </p:cNvSpPr>
              <p:nvPr/>
            </p:nvSpPr>
            <p:spPr bwMode="auto">
              <a:xfrm>
                <a:off x="13464809" y="4914894"/>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FF790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412" name="Freeform 84">
                <a:extLst>
                  <a:ext uri="{FF2B5EF4-FFF2-40B4-BE49-F238E27FC236}">
                    <a16:creationId xmlns:a16="http://schemas.microsoft.com/office/drawing/2014/main" id="{610333B9-35BB-4F31-9ECF-1791D2A322BE}"/>
                  </a:ext>
                </a:extLst>
              </p:cNvPr>
              <p:cNvSpPr>
                <a:spLocks/>
              </p:cNvSpPr>
              <p:nvPr/>
            </p:nvSpPr>
            <p:spPr bwMode="auto">
              <a:xfrm>
                <a:off x="13582284" y="4560881"/>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814B1C"/>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8" name="306 Grupo">
              <a:extLst>
                <a:ext uri="{FF2B5EF4-FFF2-40B4-BE49-F238E27FC236}">
                  <a16:creationId xmlns:a16="http://schemas.microsoft.com/office/drawing/2014/main" id="{D6B9E9C4-4841-4ED3-B424-FA6AC08F4133}"/>
                </a:ext>
              </a:extLst>
            </p:cNvPr>
            <p:cNvGrpSpPr/>
            <p:nvPr/>
          </p:nvGrpSpPr>
          <p:grpSpPr>
            <a:xfrm rot="16200000">
              <a:off x="15901024" y="9332597"/>
              <a:ext cx="1091533" cy="771904"/>
              <a:chOff x="33491182" y="10292821"/>
              <a:chExt cx="1084263" cy="766763"/>
            </a:xfrm>
          </p:grpSpPr>
          <p:sp>
            <p:nvSpPr>
              <p:cNvPr id="402" name="Rectangle 376">
                <a:extLst>
                  <a:ext uri="{FF2B5EF4-FFF2-40B4-BE49-F238E27FC236}">
                    <a16:creationId xmlns:a16="http://schemas.microsoft.com/office/drawing/2014/main" id="{4F644A1B-48B1-47E4-BBDA-C87BF2C30418}"/>
                  </a:ext>
                </a:extLst>
              </p:cNvPr>
              <p:cNvSpPr>
                <a:spLocks noChangeArrowheads="1"/>
              </p:cNvSpPr>
              <p:nvPr/>
            </p:nvSpPr>
            <p:spPr bwMode="auto">
              <a:xfrm>
                <a:off x="33491182" y="10292821"/>
                <a:ext cx="1084263" cy="766763"/>
              </a:xfrm>
              <a:prstGeom prst="rect">
                <a:avLst/>
              </a:prstGeom>
              <a:solidFill>
                <a:srgbClr val="47696D"/>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03" name="Rectangle 377">
                <a:extLst>
                  <a:ext uri="{FF2B5EF4-FFF2-40B4-BE49-F238E27FC236}">
                    <a16:creationId xmlns:a16="http://schemas.microsoft.com/office/drawing/2014/main" id="{5237655E-D6CF-455C-B3D8-D82E5FBC62B6}"/>
                  </a:ext>
                </a:extLst>
              </p:cNvPr>
              <p:cNvSpPr>
                <a:spLocks noChangeArrowheads="1"/>
              </p:cNvSpPr>
              <p:nvPr/>
            </p:nvSpPr>
            <p:spPr bwMode="auto">
              <a:xfrm>
                <a:off x="33491182" y="10292821"/>
                <a:ext cx="1084263" cy="23813"/>
              </a:xfrm>
              <a:prstGeom prst="rect">
                <a:avLst/>
              </a:prstGeom>
              <a:solidFill>
                <a:srgbClr val="FB533B"/>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04" name="Rectangle 378">
                <a:extLst>
                  <a:ext uri="{FF2B5EF4-FFF2-40B4-BE49-F238E27FC236}">
                    <a16:creationId xmlns:a16="http://schemas.microsoft.com/office/drawing/2014/main" id="{D8DECEE6-8965-4DA4-BE6E-B71205319FE2}"/>
                  </a:ext>
                </a:extLst>
              </p:cNvPr>
              <p:cNvSpPr>
                <a:spLocks noChangeArrowheads="1"/>
              </p:cNvSpPr>
              <p:nvPr/>
            </p:nvSpPr>
            <p:spPr bwMode="auto">
              <a:xfrm>
                <a:off x="33951557" y="10424583"/>
                <a:ext cx="165100"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05" name="Rectangle 379">
                <a:extLst>
                  <a:ext uri="{FF2B5EF4-FFF2-40B4-BE49-F238E27FC236}">
                    <a16:creationId xmlns:a16="http://schemas.microsoft.com/office/drawing/2014/main" id="{D2107257-4D90-485B-BEC7-D064991BFDA9}"/>
                  </a:ext>
                </a:extLst>
              </p:cNvPr>
              <p:cNvSpPr>
                <a:spLocks noChangeArrowheads="1"/>
              </p:cNvSpPr>
              <p:nvPr/>
            </p:nvSpPr>
            <p:spPr bwMode="auto">
              <a:xfrm>
                <a:off x="34332557" y="10424583"/>
                <a:ext cx="120650"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06" name="Rectangle 380">
                <a:extLst>
                  <a:ext uri="{FF2B5EF4-FFF2-40B4-BE49-F238E27FC236}">
                    <a16:creationId xmlns:a16="http://schemas.microsoft.com/office/drawing/2014/main" id="{A1A8A970-347D-4225-B625-CA29F7310669}"/>
                  </a:ext>
                </a:extLst>
              </p:cNvPr>
              <p:cNvSpPr>
                <a:spLocks noChangeArrowheads="1"/>
              </p:cNvSpPr>
              <p:nvPr/>
            </p:nvSpPr>
            <p:spPr bwMode="auto">
              <a:xfrm>
                <a:off x="33578494" y="10424583"/>
                <a:ext cx="61913"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89" name="312 Grupo">
              <a:extLst>
                <a:ext uri="{FF2B5EF4-FFF2-40B4-BE49-F238E27FC236}">
                  <a16:creationId xmlns:a16="http://schemas.microsoft.com/office/drawing/2014/main" id="{BDEBA26F-767C-4F28-B4C6-CC17EA06BBAA}"/>
                </a:ext>
              </a:extLst>
            </p:cNvPr>
            <p:cNvGrpSpPr/>
            <p:nvPr/>
          </p:nvGrpSpPr>
          <p:grpSpPr>
            <a:xfrm rot="16200000">
              <a:off x="15604569" y="9455655"/>
              <a:ext cx="1091533" cy="771904"/>
              <a:chOff x="33491182" y="10292821"/>
              <a:chExt cx="1084263" cy="766763"/>
            </a:xfrm>
          </p:grpSpPr>
          <p:sp>
            <p:nvSpPr>
              <p:cNvPr id="397" name="Rectangle 376">
                <a:extLst>
                  <a:ext uri="{FF2B5EF4-FFF2-40B4-BE49-F238E27FC236}">
                    <a16:creationId xmlns:a16="http://schemas.microsoft.com/office/drawing/2014/main" id="{3CCBA432-3381-440A-81D0-1B50AA075CA0}"/>
                  </a:ext>
                </a:extLst>
              </p:cNvPr>
              <p:cNvSpPr>
                <a:spLocks noChangeArrowheads="1"/>
              </p:cNvSpPr>
              <p:nvPr/>
            </p:nvSpPr>
            <p:spPr bwMode="auto">
              <a:xfrm>
                <a:off x="33491182" y="10292821"/>
                <a:ext cx="1084263" cy="766763"/>
              </a:xfrm>
              <a:prstGeom prst="rect">
                <a:avLst/>
              </a:prstGeom>
              <a:solidFill>
                <a:srgbClr val="527B7F"/>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398" name="Rectangle 377">
                <a:extLst>
                  <a:ext uri="{FF2B5EF4-FFF2-40B4-BE49-F238E27FC236}">
                    <a16:creationId xmlns:a16="http://schemas.microsoft.com/office/drawing/2014/main" id="{EBDF6935-722D-4AFC-AB46-F9F2DF30665E}"/>
                  </a:ext>
                </a:extLst>
              </p:cNvPr>
              <p:cNvSpPr>
                <a:spLocks noChangeArrowheads="1"/>
              </p:cNvSpPr>
              <p:nvPr/>
            </p:nvSpPr>
            <p:spPr bwMode="auto">
              <a:xfrm>
                <a:off x="33491182" y="10292821"/>
                <a:ext cx="1084263" cy="23813"/>
              </a:xfrm>
              <a:prstGeom prst="rect">
                <a:avLst/>
              </a:prstGeom>
              <a:solidFill>
                <a:srgbClr val="FB533B"/>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399" name="Rectangle 378">
                <a:extLst>
                  <a:ext uri="{FF2B5EF4-FFF2-40B4-BE49-F238E27FC236}">
                    <a16:creationId xmlns:a16="http://schemas.microsoft.com/office/drawing/2014/main" id="{B64A424D-6820-4576-A6D6-7F02349EC636}"/>
                  </a:ext>
                </a:extLst>
              </p:cNvPr>
              <p:cNvSpPr>
                <a:spLocks noChangeArrowheads="1"/>
              </p:cNvSpPr>
              <p:nvPr/>
            </p:nvSpPr>
            <p:spPr bwMode="auto">
              <a:xfrm>
                <a:off x="33951557" y="10424583"/>
                <a:ext cx="165100"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00" name="Rectangle 379">
                <a:extLst>
                  <a:ext uri="{FF2B5EF4-FFF2-40B4-BE49-F238E27FC236}">
                    <a16:creationId xmlns:a16="http://schemas.microsoft.com/office/drawing/2014/main" id="{3122FD05-193C-429E-AFDC-4AB0D4FE939F}"/>
                  </a:ext>
                </a:extLst>
              </p:cNvPr>
              <p:cNvSpPr>
                <a:spLocks noChangeArrowheads="1"/>
              </p:cNvSpPr>
              <p:nvPr/>
            </p:nvSpPr>
            <p:spPr bwMode="auto">
              <a:xfrm>
                <a:off x="34332557" y="10424583"/>
                <a:ext cx="120650"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sp>
            <p:nvSpPr>
              <p:cNvPr id="401" name="Rectangle 380">
                <a:extLst>
                  <a:ext uri="{FF2B5EF4-FFF2-40B4-BE49-F238E27FC236}">
                    <a16:creationId xmlns:a16="http://schemas.microsoft.com/office/drawing/2014/main" id="{E1855494-D692-4A15-8C5E-B541DB055032}"/>
                  </a:ext>
                </a:extLst>
              </p:cNvPr>
              <p:cNvSpPr>
                <a:spLocks noChangeArrowheads="1"/>
              </p:cNvSpPr>
              <p:nvPr/>
            </p:nvSpPr>
            <p:spPr bwMode="auto">
              <a:xfrm>
                <a:off x="33578494" y="10424583"/>
                <a:ext cx="61913" cy="474663"/>
              </a:xfrm>
              <a:prstGeom prst="rect">
                <a:avLst/>
              </a:prstGeom>
              <a:solidFill>
                <a:srgbClr val="F6F9F9"/>
              </a:solidFill>
              <a:ln w="0">
                <a:noFill/>
                <a:prstDash val="solid"/>
                <a:miter lim="800000"/>
                <a:headEnd/>
                <a:tailEnd/>
              </a:ln>
            </p:spPr>
            <p:txBody>
              <a:bodyPr vert="horz" wrap="square" lIns="92053" tIns="46027" rIns="92053" bIns="46027" numCol="1" anchor="t" anchorCtr="0" compatLnSpc="1">
                <a:prstTxWarp prst="textNoShape">
                  <a:avLst/>
                </a:prstTxWarp>
              </a:bodyPr>
              <a:lstStyle/>
              <a:p>
                <a:endParaRPr lang="es-SV" sz="5059"/>
              </a:p>
            </p:txBody>
          </p:sp>
        </p:grpSp>
        <p:grpSp>
          <p:nvGrpSpPr>
            <p:cNvPr id="390" name="27 Grupo">
              <a:extLst>
                <a:ext uri="{FF2B5EF4-FFF2-40B4-BE49-F238E27FC236}">
                  <a16:creationId xmlns:a16="http://schemas.microsoft.com/office/drawing/2014/main" id="{044A9FF8-9E59-4FFD-90FF-92DB64A6CC61}"/>
                </a:ext>
              </a:extLst>
            </p:cNvPr>
            <p:cNvGrpSpPr/>
            <p:nvPr/>
          </p:nvGrpSpPr>
          <p:grpSpPr>
            <a:xfrm rot="20673540" flipV="1">
              <a:off x="15368089" y="9188815"/>
              <a:ext cx="2231011" cy="2766386"/>
              <a:chOff x="15993593" y="4429118"/>
              <a:chExt cx="2216151" cy="2747963"/>
            </a:xfrm>
          </p:grpSpPr>
          <p:sp>
            <p:nvSpPr>
              <p:cNvPr id="391" name="Freeform 79">
                <a:extLst>
                  <a:ext uri="{FF2B5EF4-FFF2-40B4-BE49-F238E27FC236}">
                    <a16:creationId xmlns:a16="http://schemas.microsoft.com/office/drawing/2014/main" id="{D8BE17C4-B9E5-46C1-9DA4-01AABCFEEE8A}"/>
                  </a:ext>
                </a:extLst>
              </p:cNvPr>
              <p:cNvSpPr>
                <a:spLocks/>
              </p:cNvSpPr>
              <p:nvPr/>
            </p:nvSpPr>
            <p:spPr bwMode="auto">
              <a:xfrm>
                <a:off x="17433457" y="6505567"/>
                <a:ext cx="452438" cy="508000"/>
              </a:xfrm>
              <a:custGeom>
                <a:avLst/>
                <a:gdLst>
                  <a:gd name="T0" fmla="*/ 173 w 285"/>
                  <a:gd name="T1" fmla="*/ 0 h 320"/>
                  <a:gd name="T2" fmla="*/ 196 w 285"/>
                  <a:gd name="T3" fmla="*/ 2 h 320"/>
                  <a:gd name="T4" fmla="*/ 219 w 285"/>
                  <a:gd name="T5" fmla="*/ 9 h 320"/>
                  <a:gd name="T6" fmla="*/ 246 w 285"/>
                  <a:gd name="T7" fmla="*/ 25 h 320"/>
                  <a:gd name="T8" fmla="*/ 268 w 285"/>
                  <a:gd name="T9" fmla="*/ 46 h 320"/>
                  <a:gd name="T10" fmla="*/ 281 w 285"/>
                  <a:gd name="T11" fmla="*/ 71 h 320"/>
                  <a:gd name="T12" fmla="*/ 285 w 285"/>
                  <a:gd name="T13" fmla="*/ 103 h 320"/>
                  <a:gd name="T14" fmla="*/ 281 w 285"/>
                  <a:gd name="T15" fmla="*/ 138 h 320"/>
                  <a:gd name="T16" fmla="*/ 268 w 285"/>
                  <a:gd name="T17" fmla="*/ 178 h 320"/>
                  <a:gd name="T18" fmla="*/ 254 w 285"/>
                  <a:gd name="T19" fmla="*/ 250 h 320"/>
                  <a:gd name="T20" fmla="*/ 248 w 285"/>
                  <a:gd name="T21" fmla="*/ 262 h 320"/>
                  <a:gd name="T22" fmla="*/ 239 w 285"/>
                  <a:gd name="T23" fmla="*/ 268 h 320"/>
                  <a:gd name="T24" fmla="*/ 227 w 285"/>
                  <a:gd name="T25" fmla="*/ 268 h 320"/>
                  <a:gd name="T26" fmla="*/ 217 w 285"/>
                  <a:gd name="T27" fmla="*/ 264 h 320"/>
                  <a:gd name="T28" fmla="*/ 212 w 285"/>
                  <a:gd name="T29" fmla="*/ 254 h 320"/>
                  <a:gd name="T30" fmla="*/ 212 w 285"/>
                  <a:gd name="T31" fmla="*/ 241 h 320"/>
                  <a:gd name="T32" fmla="*/ 217 w 285"/>
                  <a:gd name="T33" fmla="*/ 211 h 320"/>
                  <a:gd name="T34" fmla="*/ 215 w 285"/>
                  <a:gd name="T35" fmla="*/ 211 h 320"/>
                  <a:gd name="T36" fmla="*/ 212 w 285"/>
                  <a:gd name="T37" fmla="*/ 213 h 320"/>
                  <a:gd name="T38" fmla="*/ 192 w 285"/>
                  <a:gd name="T39" fmla="*/ 272 h 320"/>
                  <a:gd name="T40" fmla="*/ 186 w 285"/>
                  <a:gd name="T41" fmla="*/ 281 h 320"/>
                  <a:gd name="T42" fmla="*/ 175 w 285"/>
                  <a:gd name="T43" fmla="*/ 287 h 320"/>
                  <a:gd name="T44" fmla="*/ 165 w 285"/>
                  <a:gd name="T45" fmla="*/ 285 h 320"/>
                  <a:gd name="T46" fmla="*/ 155 w 285"/>
                  <a:gd name="T47" fmla="*/ 279 h 320"/>
                  <a:gd name="T48" fmla="*/ 151 w 285"/>
                  <a:gd name="T49" fmla="*/ 270 h 320"/>
                  <a:gd name="T50" fmla="*/ 151 w 285"/>
                  <a:gd name="T51" fmla="*/ 258 h 320"/>
                  <a:gd name="T52" fmla="*/ 165 w 285"/>
                  <a:gd name="T53" fmla="*/ 211 h 320"/>
                  <a:gd name="T54" fmla="*/ 163 w 285"/>
                  <a:gd name="T55" fmla="*/ 209 h 320"/>
                  <a:gd name="T56" fmla="*/ 161 w 285"/>
                  <a:gd name="T57" fmla="*/ 209 h 320"/>
                  <a:gd name="T58" fmla="*/ 138 w 285"/>
                  <a:gd name="T59" fmla="*/ 268 h 320"/>
                  <a:gd name="T60" fmla="*/ 130 w 285"/>
                  <a:gd name="T61" fmla="*/ 277 h 320"/>
                  <a:gd name="T62" fmla="*/ 120 w 285"/>
                  <a:gd name="T63" fmla="*/ 281 h 320"/>
                  <a:gd name="T64" fmla="*/ 109 w 285"/>
                  <a:gd name="T65" fmla="*/ 279 h 320"/>
                  <a:gd name="T66" fmla="*/ 101 w 285"/>
                  <a:gd name="T67" fmla="*/ 274 h 320"/>
                  <a:gd name="T68" fmla="*/ 95 w 285"/>
                  <a:gd name="T69" fmla="*/ 264 h 320"/>
                  <a:gd name="T70" fmla="*/ 97 w 285"/>
                  <a:gd name="T71" fmla="*/ 252 h 320"/>
                  <a:gd name="T72" fmla="*/ 124 w 285"/>
                  <a:gd name="T73" fmla="*/ 184 h 320"/>
                  <a:gd name="T74" fmla="*/ 120 w 285"/>
                  <a:gd name="T75" fmla="*/ 178 h 320"/>
                  <a:gd name="T76" fmla="*/ 50 w 285"/>
                  <a:gd name="T77" fmla="*/ 309 h 320"/>
                  <a:gd name="T78" fmla="*/ 43 w 285"/>
                  <a:gd name="T79" fmla="*/ 318 h 320"/>
                  <a:gd name="T80" fmla="*/ 33 w 285"/>
                  <a:gd name="T81" fmla="*/ 320 h 320"/>
                  <a:gd name="T82" fmla="*/ 21 w 285"/>
                  <a:gd name="T83" fmla="*/ 318 h 320"/>
                  <a:gd name="T84" fmla="*/ 13 w 285"/>
                  <a:gd name="T85" fmla="*/ 310 h 320"/>
                  <a:gd name="T86" fmla="*/ 10 w 285"/>
                  <a:gd name="T87" fmla="*/ 301 h 320"/>
                  <a:gd name="T88" fmla="*/ 13 w 285"/>
                  <a:gd name="T89" fmla="*/ 289 h 320"/>
                  <a:gd name="T90" fmla="*/ 91 w 285"/>
                  <a:gd name="T91" fmla="*/ 139 h 320"/>
                  <a:gd name="T92" fmla="*/ 101 w 285"/>
                  <a:gd name="T93" fmla="*/ 118 h 320"/>
                  <a:gd name="T94" fmla="*/ 112 w 285"/>
                  <a:gd name="T95" fmla="*/ 91 h 320"/>
                  <a:gd name="T96" fmla="*/ 50 w 285"/>
                  <a:gd name="T97" fmla="*/ 134 h 320"/>
                  <a:gd name="T98" fmla="*/ 35 w 285"/>
                  <a:gd name="T99" fmla="*/ 139 h 320"/>
                  <a:gd name="T100" fmla="*/ 21 w 285"/>
                  <a:gd name="T101" fmla="*/ 139 h 320"/>
                  <a:gd name="T102" fmla="*/ 11 w 285"/>
                  <a:gd name="T103" fmla="*/ 132 h 320"/>
                  <a:gd name="T104" fmla="*/ 4 w 285"/>
                  <a:gd name="T105" fmla="*/ 124 h 320"/>
                  <a:gd name="T106" fmla="*/ 0 w 285"/>
                  <a:gd name="T107" fmla="*/ 114 h 320"/>
                  <a:gd name="T108" fmla="*/ 134 w 285"/>
                  <a:gd name="T109" fmla="*/ 9 h 320"/>
                  <a:gd name="T110" fmla="*/ 151 w 285"/>
                  <a:gd name="T111" fmla="*/ 2 h 320"/>
                  <a:gd name="T112" fmla="*/ 173 w 285"/>
                  <a:gd name="T113"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0">
                    <a:moveTo>
                      <a:pt x="173" y="0"/>
                    </a:moveTo>
                    <a:lnTo>
                      <a:pt x="196" y="2"/>
                    </a:lnTo>
                    <a:lnTo>
                      <a:pt x="219" y="9"/>
                    </a:lnTo>
                    <a:lnTo>
                      <a:pt x="246" y="25"/>
                    </a:lnTo>
                    <a:lnTo>
                      <a:pt x="268" y="46"/>
                    </a:lnTo>
                    <a:lnTo>
                      <a:pt x="281" y="71"/>
                    </a:lnTo>
                    <a:lnTo>
                      <a:pt x="285" y="103"/>
                    </a:lnTo>
                    <a:lnTo>
                      <a:pt x="281" y="138"/>
                    </a:lnTo>
                    <a:lnTo>
                      <a:pt x="268" y="178"/>
                    </a:lnTo>
                    <a:lnTo>
                      <a:pt x="254" y="250"/>
                    </a:lnTo>
                    <a:lnTo>
                      <a:pt x="248" y="262"/>
                    </a:lnTo>
                    <a:lnTo>
                      <a:pt x="239" y="268"/>
                    </a:lnTo>
                    <a:lnTo>
                      <a:pt x="227" y="268"/>
                    </a:lnTo>
                    <a:lnTo>
                      <a:pt x="217" y="264"/>
                    </a:lnTo>
                    <a:lnTo>
                      <a:pt x="212" y="254"/>
                    </a:lnTo>
                    <a:lnTo>
                      <a:pt x="212" y="241"/>
                    </a:lnTo>
                    <a:lnTo>
                      <a:pt x="217" y="211"/>
                    </a:lnTo>
                    <a:lnTo>
                      <a:pt x="215" y="211"/>
                    </a:lnTo>
                    <a:lnTo>
                      <a:pt x="212" y="213"/>
                    </a:lnTo>
                    <a:lnTo>
                      <a:pt x="192" y="272"/>
                    </a:lnTo>
                    <a:lnTo>
                      <a:pt x="186" y="281"/>
                    </a:lnTo>
                    <a:lnTo>
                      <a:pt x="175" y="287"/>
                    </a:lnTo>
                    <a:lnTo>
                      <a:pt x="165" y="285"/>
                    </a:lnTo>
                    <a:lnTo>
                      <a:pt x="155" y="279"/>
                    </a:lnTo>
                    <a:lnTo>
                      <a:pt x="151" y="270"/>
                    </a:lnTo>
                    <a:lnTo>
                      <a:pt x="151" y="258"/>
                    </a:lnTo>
                    <a:lnTo>
                      <a:pt x="165" y="211"/>
                    </a:lnTo>
                    <a:lnTo>
                      <a:pt x="163" y="209"/>
                    </a:lnTo>
                    <a:lnTo>
                      <a:pt x="161" y="209"/>
                    </a:lnTo>
                    <a:lnTo>
                      <a:pt x="138" y="268"/>
                    </a:lnTo>
                    <a:lnTo>
                      <a:pt x="130" y="277"/>
                    </a:lnTo>
                    <a:lnTo>
                      <a:pt x="120" y="281"/>
                    </a:lnTo>
                    <a:lnTo>
                      <a:pt x="109" y="279"/>
                    </a:lnTo>
                    <a:lnTo>
                      <a:pt x="101" y="274"/>
                    </a:lnTo>
                    <a:lnTo>
                      <a:pt x="95" y="264"/>
                    </a:lnTo>
                    <a:lnTo>
                      <a:pt x="97" y="252"/>
                    </a:lnTo>
                    <a:lnTo>
                      <a:pt x="124" y="184"/>
                    </a:lnTo>
                    <a:lnTo>
                      <a:pt x="120" y="178"/>
                    </a:lnTo>
                    <a:lnTo>
                      <a:pt x="50" y="309"/>
                    </a:lnTo>
                    <a:lnTo>
                      <a:pt x="43" y="318"/>
                    </a:lnTo>
                    <a:lnTo>
                      <a:pt x="33" y="320"/>
                    </a:lnTo>
                    <a:lnTo>
                      <a:pt x="21" y="318"/>
                    </a:lnTo>
                    <a:lnTo>
                      <a:pt x="13" y="310"/>
                    </a:lnTo>
                    <a:lnTo>
                      <a:pt x="10" y="301"/>
                    </a:lnTo>
                    <a:lnTo>
                      <a:pt x="13" y="289"/>
                    </a:lnTo>
                    <a:lnTo>
                      <a:pt x="91" y="139"/>
                    </a:lnTo>
                    <a:lnTo>
                      <a:pt x="101" y="118"/>
                    </a:lnTo>
                    <a:lnTo>
                      <a:pt x="112" y="91"/>
                    </a:lnTo>
                    <a:lnTo>
                      <a:pt x="50" y="134"/>
                    </a:lnTo>
                    <a:lnTo>
                      <a:pt x="35" y="139"/>
                    </a:lnTo>
                    <a:lnTo>
                      <a:pt x="21" y="139"/>
                    </a:lnTo>
                    <a:lnTo>
                      <a:pt x="11" y="132"/>
                    </a:lnTo>
                    <a:lnTo>
                      <a:pt x="4" y="124"/>
                    </a:lnTo>
                    <a:lnTo>
                      <a:pt x="0" y="114"/>
                    </a:lnTo>
                    <a:lnTo>
                      <a:pt x="134" y="9"/>
                    </a:lnTo>
                    <a:lnTo>
                      <a:pt x="151" y="2"/>
                    </a:lnTo>
                    <a:lnTo>
                      <a:pt x="173"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392" name="Freeform 80">
                <a:extLst>
                  <a:ext uri="{FF2B5EF4-FFF2-40B4-BE49-F238E27FC236}">
                    <a16:creationId xmlns:a16="http://schemas.microsoft.com/office/drawing/2014/main" id="{042E2CF0-EA6D-47C4-BFBF-916D94A3B691}"/>
                  </a:ext>
                </a:extLst>
              </p:cNvPr>
              <p:cNvSpPr>
                <a:spLocks/>
              </p:cNvSpPr>
              <p:nvPr/>
            </p:nvSpPr>
            <p:spPr bwMode="auto">
              <a:xfrm>
                <a:off x="17368369" y="4854568"/>
                <a:ext cx="841375" cy="1782763"/>
              </a:xfrm>
              <a:custGeom>
                <a:avLst/>
                <a:gdLst>
                  <a:gd name="T0" fmla="*/ 107 w 530"/>
                  <a:gd name="T1" fmla="*/ 0 h 1123"/>
                  <a:gd name="T2" fmla="*/ 200 w 530"/>
                  <a:gd name="T3" fmla="*/ 64 h 1123"/>
                  <a:gd name="T4" fmla="*/ 278 w 530"/>
                  <a:gd name="T5" fmla="*/ 128 h 1123"/>
                  <a:gd name="T6" fmla="*/ 346 w 530"/>
                  <a:gd name="T7" fmla="*/ 194 h 1123"/>
                  <a:gd name="T8" fmla="*/ 400 w 530"/>
                  <a:gd name="T9" fmla="*/ 260 h 1123"/>
                  <a:gd name="T10" fmla="*/ 445 w 530"/>
                  <a:gd name="T11" fmla="*/ 328 h 1123"/>
                  <a:gd name="T12" fmla="*/ 480 w 530"/>
                  <a:gd name="T13" fmla="*/ 396 h 1123"/>
                  <a:gd name="T14" fmla="*/ 505 w 530"/>
                  <a:gd name="T15" fmla="*/ 464 h 1123"/>
                  <a:gd name="T16" fmla="*/ 520 w 530"/>
                  <a:gd name="T17" fmla="*/ 532 h 1123"/>
                  <a:gd name="T18" fmla="*/ 528 w 530"/>
                  <a:gd name="T19" fmla="*/ 602 h 1123"/>
                  <a:gd name="T20" fmla="*/ 530 w 530"/>
                  <a:gd name="T21" fmla="*/ 659 h 1123"/>
                  <a:gd name="T22" fmla="*/ 526 w 530"/>
                  <a:gd name="T23" fmla="*/ 711 h 1123"/>
                  <a:gd name="T24" fmla="*/ 517 w 530"/>
                  <a:gd name="T25" fmla="*/ 756 h 1123"/>
                  <a:gd name="T26" fmla="*/ 503 w 530"/>
                  <a:gd name="T27" fmla="*/ 799 h 1123"/>
                  <a:gd name="T28" fmla="*/ 487 w 530"/>
                  <a:gd name="T29" fmla="*/ 839 h 1123"/>
                  <a:gd name="T30" fmla="*/ 466 w 530"/>
                  <a:gd name="T31" fmla="*/ 878 h 1123"/>
                  <a:gd name="T32" fmla="*/ 443 w 530"/>
                  <a:gd name="T33" fmla="*/ 919 h 1123"/>
                  <a:gd name="T34" fmla="*/ 418 w 530"/>
                  <a:gd name="T35" fmla="*/ 962 h 1123"/>
                  <a:gd name="T36" fmla="*/ 390 w 530"/>
                  <a:gd name="T37" fmla="*/ 1010 h 1123"/>
                  <a:gd name="T38" fmla="*/ 363 w 530"/>
                  <a:gd name="T39" fmla="*/ 1061 h 1123"/>
                  <a:gd name="T40" fmla="*/ 352 w 530"/>
                  <a:gd name="T41" fmla="*/ 1057 h 1123"/>
                  <a:gd name="T42" fmla="*/ 317 w 530"/>
                  <a:gd name="T43" fmla="*/ 1123 h 1123"/>
                  <a:gd name="T44" fmla="*/ 167 w 530"/>
                  <a:gd name="T45" fmla="*/ 1043 h 1123"/>
                  <a:gd name="T46" fmla="*/ 202 w 530"/>
                  <a:gd name="T47" fmla="*/ 977 h 1123"/>
                  <a:gd name="T48" fmla="*/ 185 w 530"/>
                  <a:gd name="T49" fmla="*/ 970 h 1123"/>
                  <a:gd name="T50" fmla="*/ 212 w 530"/>
                  <a:gd name="T51" fmla="*/ 921 h 1123"/>
                  <a:gd name="T52" fmla="*/ 237 w 530"/>
                  <a:gd name="T53" fmla="*/ 878 h 1123"/>
                  <a:gd name="T54" fmla="*/ 262 w 530"/>
                  <a:gd name="T55" fmla="*/ 841 h 1123"/>
                  <a:gd name="T56" fmla="*/ 282 w 530"/>
                  <a:gd name="T57" fmla="*/ 808 h 1123"/>
                  <a:gd name="T58" fmla="*/ 301 w 530"/>
                  <a:gd name="T59" fmla="*/ 775 h 1123"/>
                  <a:gd name="T60" fmla="*/ 315 w 530"/>
                  <a:gd name="T61" fmla="*/ 740 h 1123"/>
                  <a:gd name="T62" fmla="*/ 324 w 530"/>
                  <a:gd name="T63" fmla="*/ 703 h 1123"/>
                  <a:gd name="T64" fmla="*/ 330 w 530"/>
                  <a:gd name="T65" fmla="*/ 663 h 1123"/>
                  <a:gd name="T66" fmla="*/ 330 w 530"/>
                  <a:gd name="T67" fmla="*/ 616 h 1123"/>
                  <a:gd name="T68" fmla="*/ 322 w 530"/>
                  <a:gd name="T69" fmla="*/ 560 h 1123"/>
                  <a:gd name="T70" fmla="*/ 307 w 530"/>
                  <a:gd name="T71" fmla="*/ 505 h 1123"/>
                  <a:gd name="T72" fmla="*/ 282 w 530"/>
                  <a:gd name="T73" fmla="*/ 449 h 1123"/>
                  <a:gd name="T74" fmla="*/ 249 w 530"/>
                  <a:gd name="T75" fmla="*/ 393 h 1123"/>
                  <a:gd name="T76" fmla="*/ 204 w 530"/>
                  <a:gd name="T77" fmla="*/ 338 h 1123"/>
                  <a:gd name="T78" fmla="*/ 148 w 530"/>
                  <a:gd name="T79" fmla="*/ 282 h 1123"/>
                  <a:gd name="T80" fmla="*/ 80 w 530"/>
                  <a:gd name="T81" fmla="*/ 226 h 1123"/>
                  <a:gd name="T82" fmla="*/ 0 w 530"/>
                  <a:gd name="T83" fmla="*/ 169 h 1123"/>
                  <a:gd name="T84" fmla="*/ 107 w 530"/>
                  <a:gd name="T85"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0" h="1123">
                    <a:moveTo>
                      <a:pt x="107" y="0"/>
                    </a:moveTo>
                    <a:lnTo>
                      <a:pt x="200" y="64"/>
                    </a:lnTo>
                    <a:lnTo>
                      <a:pt x="278" y="128"/>
                    </a:lnTo>
                    <a:lnTo>
                      <a:pt x="346" y="194"/>
                    </a:lnTo>
                    <a:lnTo>
                      <a:pt x="400" y="260"/>
                    </a:lnTo>
                    <a:lnTo>
                      <a:pt x="445" y="328"/>
                    </a:lnTo>
                    <a:lnTo>
                      <a:pt x="480" y="396"/>
                    </a:lnTo>
                    <a:lnTo>
                      <a:pt x="505" y="464"/>
                    </a:lnTo>
                    <a:lnTo>
                      <a:pt x="520" y="532"/>
                    </a:lnTo>
                    <a:lnTo>
                      <a:pt x="528" y="602"/>
                    </a:lnTo>
                    <a:lnTo>
                      <a:pt x="530" y="659"/>
                    </a:lnTo>
                    <a:lnTo>
                      <a:pt x="526" y="711"/>
                    </a:lnTo>
                    <a:lnTo>
                      <a:pt x="517" y="756"/>
                    </a:lnTo>
                    <a:lnTo>
                      <a:pt x="503" y="799"/>
                    </a:lnTo>
                    <a:lnTo>
                      <a:pt x="487" y="839"/>
                    </a:lnTo>
                    <a:lnTo>
                      <a:pt x="466" y="878"/>
                    </a:lnTo>
                    <a:lnTo>
                      <a:pt x="443" y="919"/>
                    </a:lnTo>
                    <a:lnTo>
                      <a:pt x="418" y="962"/>
                    </a:lnTo>
                    <a:lnTo>
                      <a:pt x="390" y="1010"/>
                    </a:lnTo>
                    <a:lnTo>
                      <a:pt x="363" y="1061"/>
                    </a:lnTo>
                    <a:lnTo>
                      <a:pt x="352" y="1057"/>
                    </a:lnTo>
                    <a:lnTo>
                      <a:pt x="317" y="1123"/>
                    </a:lnTo>
                    <a:lnTo>
                      <a:pt x="167" y="1043"/>
                    </a:lnTo>
                    <a:lnTo>
                      <a:pt x="202" y="977"/>
                    </a:lnTo>
                    <a:lnTo>
                      <a:pt x="185" y="970"/>
                    </a:lnTo>
                    <a:lnTo>
                      <a:pt x="212" y="921"/>
                    </a:lnTo>
                    <a:lnTo>
                      <a:pt x="237" y="878"/>
                    </a:lnTo>
                    <a:lnTo>
                      <a:pt x="262" y="841"/>
                    </a:lnTo>
                    <a:lnTo>
                      <a:pt x="282" y="808"/>
                    </a:lnTo>
                    <a:lnTo>
                      <a:pt x="301" y="775"/>
                    </a:lnTo>
                    <a:lnTo>
                      <a:pt x="315" y="740"/>
                    </a:lnTo>
                    <a:lnTo>
                      <a:pt x="324" y="703"/>
                    </a:lnTo>
                    <a:lnTo>
                      <a:pt x="330" y="663"/>
                    </a:lnTo>
                    <a:lnTo>
                      <a:pt x="330" y="616"/>
                    </a:lnTo>
                    <a:lnTo>
                      <a:pt x="322" y="560"/>
                    </a:lnTo>
                    <a:lnTo>
                      <a:pt x="307" y="505"/>
                    </a:lnTo>
                    <a:lnTo>
                      <a:pt x="282" y="449"/>
                    </a:lnTo>
                    <a:lnTo>
                      <a:pt x="249" y="393"/>
                    </a:lnTo>
                    <a:lnTo>
                      <a:pt x="204" y="338"/>
                    </a:lnTo>
                    <a:lnTo>
                      <a:pt x="148" y="282"/>
                    </a:lnTo>
                    <a:lnTo>
                      <a:pt x="80" y="226"/>
                    </a:lnTo>
                    <a:lnTo>
                      <a:pt x="0" y="169"/>
                    </a:lnTo>
                    <a:lnTo>
                      <a:pt x="107" y="0"/>
                    </a:lnTo>
                    <a:close/>
                  </a:path>
                </a:pathLst>
              </a:custGeom>
              <a:solidFill>
                <a:srgbClr val="FF38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393" name="Freeform 81">
                <a:extLst>
                  <a:ext uri="{FF2B5EF4-FFF2-40B4-BE49-F238E27FC236}">
                    <a16:creationId xmlns:a16="http://schemas.microsoft.com/office/drawing/2014/main" id="{16FC4BCC-DB74-42A4-8C14-D37F76DD6B3A}"/>
                  </a:ext>
                </a:extLst>
              </p:cNvPr>
              <p:cNvSpPr>
                <a:spLocks/>
              </p:cNvSpPr>
              <p:nvPr/>
            </p:nvSpPr>
            <p:spPr bwMode="auto">
              <a:xfrm>
                <a:off x="16336494" y="6665906"/>
                <a:ext cx="452438" cy="511175"/>
              </a:xfrm>
              <a:custGeom>
                <a:avLst/>
                <a:gdLst>
                  <a:gd name="T0" fmla="*/ 112 w 285"/>
                  <a:gd name="T1" fmla="*/ 0 h 322"/>
                  <a:gd name="T2" fmla="*/ 134 w 285"/>
                  <a:gd name="T3" fmla="*/ 2 h 322"/>
                  <a:gd name="T4" fmla="*/ 151 w 285"/>
                  <a:gd name="T5" fmla="*/ 9 h 322"/>
                  <a:gd name="T6" fmla="*/ 285 w 285"/>
                  <a:gd name="T7" fmla="*/ 114 h 322"/>
                  <a:gd name="T8" fmla="*/ 281 w 285"/>
                  <a:gd name="T9" fmla="*/ 124 h 322"/>
                  <a:gd name="T10" fmla="*/ 273 w 285"/>
                  <a:gd name="T11" fmla="*/ 134 h 322"/>
                  <a:gd name="T12" fmla="*/ 264 w 285"/>
                  <a:gd name="T13" fmla="*/ 140 h 322"/>
                  <a:gd name="T14" fmla="*/ 250 w 285"/>
                  <a:gd name="T15" fmla="*/ 141 h 322"/>
                  <a:gd name="T16" fmla="*/ 235 w 285"/>
                  <a:gd name="T17" fmla="*/ 134 h 322"/>
                  <a:gd name="T18" fmla="*/ 172 w 285"/>
                  <a:gd name="T19" fmla="*/ 91 h 322"/>
                  <a:gd name="T20" fmla="*/ 184 w 285"/>
                  <a:gd name="T21" fmla="*/ 118 h 322"/>
                  <a:gd name="T22" fmla="*/ 194 w 285"/>
                  <a:gd name="T23" fmla="*/ 141 h 322"/>
                  <a:gd name="T24" fmla="*/ 271 w 285"/>
                  <a:gd name="T25" fmla="*/ 289 h 322"/>
                  <a:gd name="T26" fmla="*/ 275 w 285"/>
                  <a:gd name="T27" fmla="*/ 303 h 322"/>
                  <a:gd name="T28" fmla="*/ 271 w 285"/>
                  <a:gd name="T29" fmla="*/ 312 h 322"/>
                  <a:gd name="T30" fmla="*/ 262 w 285"/>
                  <a:gd name="T31" fmla="*/ 320 h 322"/>
                  <a:gd name="T32" fmla="*/ 252 w 285"/>
                  <a:gd name="T33" fmla="*/ 322 h 322"/>
                  <a:gd name="T34" fmla="*/ 242 w 285"/>
                  <a:gd name="T35" fmla="*/ 320 h 322"/>
                  <a:gd name="T36" fmla="*/ 233 w 285"/>
                  <a:gd name="T37" fmla="*/ 311 h 322"/>
                  <a:gd name="T38" fmla="*/ 165 w 285"/>
                  <a:gd name="T39" fmla="*/ 178 h 322"/>
                  <a:gd name="T40" fmla="*/ 161 w 285"/>
                  <a:gd name="T41" fmla="*/ 184 h 322"/>
                  <a:gd name="T42" fmla="*/ 188 w 285"/>
                  <a:gd name="T43" fmla="*/ 252 h 322"/>
                  <a:gd name="T44" fmla="*/ 190 w 285"/>
                  <a:gd name="T45" fmla="*/ 266 h 322"/>
                  <a:gd name="T46" fmla="*/ 184 w 285"/>
                  <a:gd name="T47" fmla="*/ 276 h 322"/>
                  <a:gd name="T48" fmla="*/ 176 w 285"/>
                  <a:gd name="T49" fmla="*/ 281 h 322"/>
                  <a:gd name="T50" fmla="*/ 165 w 285"/>
                  <a:gd name="T51" fmla="*/ 283 h 322"/>
                  <a:gd name="T52" fmla="*/ 155 w 285"/>
                  <a:gd name="T53" fmla="*/ 279 h 322"/>
                  <a:gd name="T54" fmla="*/ 147 w 285"/>
                  <a:gd name="T55" fmla="*/ 270 h 322"/>
                  <a:gd name="T56" fmla="*/ 124 w 285"/>
                  <a:gd name="T57" fmla="*/ 209 h 322"/>
                  <a:gd name="T58" fmla="*/ 122 w 285"/>
                  <a:gd name="T59" fmla="*/ 211 h 322"/>
                  <a:gd name="T60" fmla="*/ 120 w 285"/>
                  <a:gd name="T61" fmla="*/ 211 h 322"/>
                  <a:gd name="T62" fmla="*/ 134 w 285"/>
                  <a:gd name="T63" fmla="*/ 260 h 322"/>
                  <a:gd name="T64" fmla="*/ 134 w 285"/>
                  <a:gd name="T65" fmla="*/ 272 h 322"/>
                  <a:gd name="T66" fmla="*/ 128 w 285"/>
                  <a:gd name="T67" fmla="*/ 281 h 322"/>
                  <a:gd name="T68" fmla="*/ 120 w 285"/>
                  <a:gd name="T69" fmla="*/ 287 h 322"/>
                  <a:gd name="T70" fmla="*/ 108 w 285"/>
                  <a:gd name="T71" fmla="*/ 287 h 322"/>
                  <a:gd name="T72" fmla="*/ 99 w 285"/>
                  <a:gd name="T73" fmla="*/ 283 h 322"/>
                  <a:gd name="T74" fmla="*/ 93 w 285"/>
                  <a:gd name="T75" fmla="*/ 272 h 322"/>
                  <a:gd name="T76" fmla="*/ 73 w 285"/>
                  <a:gd name="T77" fmla="*/ 213 h 322"/>
                  <a:gd name="T78" fmla="*/ 69 w 285"/>
                  <a:gd name="T79" fmla="*/ 213 h 322"/>
                  <a:gd name="T80" fmla="*/ 68 w 285"/>
                  <a:gd name="T81" fmla="*/ 211 h 322"/>
                  <a:gd name="T82" fmla="*/ 73 w 285"/>
                  <a:gd name="T83" fmla="*/ 243 h 322"/>
                  <a:gd name="T84" fmla="*/ 73 w 285"/>
                  <a:gd name="T85" fmla="*/ 256 h 322"/>
                  <a:gd name="T86" fmla="*/ 68 w 285"/>
                  <a:gd name="T87" fmla="*/ 264 h 322"/>
                  <a:gd name="T88" fmla="*/ 58 w 285"/>
                  <a:gd name="T89" fmla="*/ 270 h 322"/>
                  <a:gd name="T90" fmla="*/ 46 w 285"/>
                  <a:gd name="T91" fmla="*/ 270 h 322"/>
                  <a:gd name="T92" fmla="*/ 36 w 285"/>
                  <a:gd name="T93" fmla="*/ 264 h 322"/>
                  <a:gd name="T94" fmla="*/ 31 w 285"/>
                  <a:gd name="T95" fmla="*/ 252 h 322"/>
                  <a:gd name="T96" fmla="*/ 17 w 285"/>
                  <a:gd name="T97" fmla="*/ 180 h 322"/>
                  <a:gd name="T98" fmla="*/ 3 w 285"/>
                  <a:gd name="T99" fmla="*/ 140 h 322"/>
                  <a:gd name="T100" fmla="*/ 0 w 285"/>
                  <a:gd name="T101" fmla="*/ 103 h 322"/>
                  <a:gd name="T102" fmla="*/ 3 w 285"/>
                  <a:gd name="T103" fmla="*/ 72 h 322"/>
                  <a:gd name="T104" fmla="*/ 17 w 285"/>
                  <a:gd name="T105" fmla="*/ 46 h 322"/>
                  <a:gd name="T106" fmla="*/ 38 w 285"/>
                  <a:gd name="T107" fmla="*/ 27 h 322"/>
                  <a:gd name="T108" fmla="*/ 66 w 285"/>
                  <a:gd name="T109" fmla="*/ 11 h 322"/>
                  <a:gd name="T110" fmla="*/ 89 w 285"/>
                  <a:gd name="T111" fmla="*/ 4 h 322"/>
                  <a:gd name="T112" fmla="*/ 112 w 285"/>
                  <a:gd name="T11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 h="322">
                    <a:moveTo>
                      <a:pt x="112" y="0"/>
                    </a:moveTo>
                    <a:lnTo>
                      <a:pt x="134" y="2"/>
                    </a:lnTo>
                    <a:lnTo>
                      <a:pt x="151" y="9"/>
                    </a:lnTo>
                    <a:lnTo>
                      <a:pt x="285" y="114"/>
                    </a:lnTo>
                    <a:lnTo>
                      <a:pt x="281" y="124"/>
                    </a:lnTo>
                    <a:lnTo>
                      <a:pt x="273" y="134"/>
                    </a:lnTo>
                    <a:lnTo>
                      <a:pt x="264" y="140"/>
                    </a:lnTo>
                    <a:lnTo>
                      <a:pt x="250" y="141"/>
                    </a:lnTo>
                    <a:lnTo>
                      <a:pt x="235" y="134"/>
                    </a:lnTo>
                    <a:lnTo>
                      <a:pt x="172" y="91"/>
                    </a:lnTo>
                    <a:lnTo>
                      <a:pt x="184" y="118"/>
                    </a:lnTo>
                    <a:lnTo>
                      <a:pt x="194" y="141"/>
                    </a:lnTo>
                    <a:lnTo>
                      <a:pt x="271" y="289"/>
                    </a:lnTo>
                    <a:lnTo>
                      <a:pt x="275" y="303"/>
                    </a:lnTo>
                    <a:lnTo>
                      <a:pt x="271" y="312"/>
                    </a:lnTo>
                    <a:lnTo>
                      <a:pt x="262" y="320"/>
                    </a:lnTo>
                    <a:lnTo>
                      <a:pt x="252" y="322"/>
                    </a:lnTo>
                    <a:lnTo>
                      <a:pt x="242" y="320"/>
                    </a:lnTo>
                    <a:lnTo>
                      <a:pt x="233" y="311"/>
                    </a:lnTo>
                    <a:lnTo>
                      <a:pt x="165" y="178"/>
                    </a:lnTo>
                    <a:lnTo>
                      <a:pt x="161" y="184"/>
                    </a:lnTo>
                    <a:lnTo>
                      <a:pt x="188" y="252"/>
                    </a:lnTo>
                    <a:lnTo>
                      <a:pt x="190" y="266"/>
                    </a:lnTo>
                    <a:lnTo>
                      <a:pt x="184" y="276"/>
                    </a:lnTo>
                    <a:lnTo>
                      <a:pt x="176" y="281"/>
                    </a:lnTo>
                    <a:lnTo>
                      <a:pt x="165" y="283"/>
                    </a:lnTo>
                    <a:lnTo>
                      <a:pt x="155" y="279"/>
                    </a:lnTo>
                    <a:lnTo>
                      <a:pt x="147" y="270"/>
                    </a:lnTo>
                    <a:lnTo>
                      <a:pt x="124" y="209"/>
                    </a:lnTo>
                    <a:lnTo>
                      <a:pt x="122" y="211"/>
                    </a:lnTo>
                    <a:lnTo>
                      <a:pt x="120" y="211"/>
                    </a:lnTo>
                    <a:lnTo>
                      <a:pt x="134" y="260"/>
                    </a:lnTo>
                    <a:lnTo>
                      <a:pt x="134" y="272"/>
                    </a:lnTo>
                    <a:lnTo>
                      <a:pt x="128" y="281"/>
                    </a:lnTo>
                    <a:lnTo>
                      <a:pt x="120" y="287"/>
                    </a:lnTo>
                    <a:lnTo>
                      <a:pt x="108" y="287"/>
                    </a:lnTo>
                    <a:lnTo>
                      <a:pt x="99" y="283"/>
                    </a:lnTo>
                    <a:lnTo>
                      <a:pt x="93" y="272"/>
                    </a:lnTo>
                    <a:lnTo>
                      <a:pt x="73" y="213"/>
                    </a:lnTo>
                    <a:lnTo>
                      <a:pt x="69" y="213"/>
                    </a:lnTo>
                    <a:lnTo>
                      <a:pt x="68" y="211"/>
                    </a:lnTo>
                    <a:lnTo>
                      <a:pt x="73" y="243"/>
                    </a:lnTo>
                    <a:lnTo>
                      <a:pt x="73" y="256"/>
                    </a:lnTo>
                    <a:lnTo>
                      <a:pt x="68" y="264"/>
                    </a:lnTo>
                    <a:lnTo>
                      <a:pt x="58" y="270"/>
                    </a:lnTo>
                    <a:lnTo>
                      <a:pt x="46" y="270"/>
                    </a:lnTo>
                    <a:lnTo>
                      <a:pt x="36" y="264"/>
                    </a:lnTo>
                    <a:lnTo>
                      <a:pt x="31" y="252"/>
                    </a:lnTo>
                    <a:lnTo>
                      <a:pt x="17" y="180"/>
                    </a:lnTo>
                    <a:lnTo>
                      <a:pt x="3" y="140"/>
                    </a:lnTo>
                    <a:lnTo>
                      <a:pt x="0" y="103"/>
                    </a:lnTo>
                    <a:lnTo>
                      <a:pt x="3" y="72"/>
                    </a:lnTo>
                    <a:lnTo>
                      <a:pt x="17" y="46"/>
                    </a:lnTo>
                    <a:lnTo>
                      <a:pt x="38" y="27"/>
                    </a:lnTo>
                    <a:lnTo>
                      <a:pt x="66" y="11"/>
                    </a:lnTo>
                    <a:lnTo>
                      <a:pt x="89" y="4"/>
                    </a:lnTo>
                    <a:lnTo>
                      <a:pt x="112" y="0"/>
                    </a:lnTo>
                    <a:close/>
                  </a:path>
                </a:pathLst>
              </a:custGeom>
              <a:solidFill>
                <a:srgbClr val="F6DFC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394" name="Freeform 82">
                <a:extLst>
                  <a:ext uri="{FF2B5EF4-FFF2-40B4-BE49-F238E27FC236}">
                    <a16:creationId xmlns:a16="http://schemas.microsoft.com/office/drawing/2014/main" id="{1F5A8C6A-1A65-40FA-A187-73345E385D96}"/>
                  </a:ext>
                </a:extLst>
              </p:cNvPr>
              <p:cNvSpPr>
                <a:spLocks/>
              </p:cNvSpPr>
              <p:nvPr/>
            </p:nvSpPr>
            <p:spPr bwMode="auto">
              <a:xfrm>
                <a:off x="15993593" y="4827582"/>
                <a:ext cx="841375" cy="1973263"/>
              </a:xfrm>
              <a:custGeom>
                <a:avLst/>
                <a:gdLst>
                  <a:gd name="T0" fmla="*/ 421 w 530"/>
                  <a:gd name="T1" fmla="*/ 0 h 1243"/>
                  <a:gd name="T2" fmla="*/ 530 w 530"/>
                  <a:gd name="T3" fmla="*/ 169 h 1243"/>
                  <a:gd name="T4" fmla="*/ 449 w 530"/>
                  <a:gd name="T5" fmla="*/ 225 h 1243"/>
                  <a:gd name="T6" fmla="*/ 381 w 530"/>
                  <a:gd name="T7" fmla="*/ 279 h 1243"/>
                  <a:gd name="T8" fmla="*/ 326 w 530"/>
                  <a:gd name="T9" fmla="*/ 336 h 1243"/>
                  <a:gd name="T10" fmla="*/ 282 w 530"/>
                  <a:gd name="T11" fmla="*/ 392 h 1243"/>
                  <a:gd name="T12" fmla="*/ 247 w 530"/>
                  <a:gd name="T13" fmla="*/ 448 h 1243"/>
                  <a:gd name="T14" fmla="*/ 223 w 530"/>
                  <a:gd name="T15" fmla="*/ 503 h 1243"/>
                  <a:gd name="T16" fmla="*/ 208 w 530"/>
                  <a:gd name="T17" fmla="*/ 559 h 1243"/>
                  <a:gd name="T18" fmla="*/ 200 w 530"/>
                  <a:gd name="T19" fmla="*/ 614 h 1243"/>
                  <a:gd name="T20" fmla="*/ 202 w 530"/>
                  <a:gd name="T21" fmla="*/ 691 h 1243"/>
                  <a:gd name="T22" fmla="*/ 214 w 530"/>
                  <a:gd name="T23" fmla="*/ 771 h 1243"/>
                  <a:gd name="T24" fmla="*/ 237 w 530"/>
                  <a:gd name="T25" fmla="*/ 851 h 1243"/>
                  <a:gd name="T26" fmla="*/ 268 w 530"/>
                  <a:gd name="T27" fmla="*/ 930 h 1243"/>
                  <a:gd name="T28" fmla="*/ 303 w 530"/>
                  <a:gd name="T29" fmla="*/ 1010 h 1243"/>
                  <a:gd name="T30" fmla="*/ 344 w 530"/>
                  <a:gd name="T31" fmla="*/ 1090 h 1243"/>
                  <a:gd name="T32" fmla="*/ 326 w 530"/>
                  <a:gd name="T33" fmla="*/ 1099 h 1243"/>
                  <a:gd name="T34" fmla="*/ 361 w 530"/>
                  <a:gd name="T35" fmla="*/ 1165 h 1243"/>
                  <a:gd name="T36" fmla="*/ 212 w 530"/>
                  <a:gd name="T37" fmla="*/ 1243 h 1243"/>
                  <a:gd name="T38" fmla="*/ 177 w 530"/>
                  <a:gd name="T39" fmla="*/ 1177 h 1243"/>
                  <a:gd name="T40" fmla="*/ 167 w 530"/>
                  <a:gd name="T41" fmla="*/ 1183 h 1243"/>
                  <a:gd name="T42" fmla="*/ 126 w 530"/>
                  <a:gd name="T43" fmla="*/ 1103 h 1243"/>
                  <a:gd name="T44" fmla="*/ 89 w 530"/>
                  <a:gd name="T45" fmla="*/ 1022 h 1243"/>
                  <a:gd name="T46" fmla="*/ 56 w 530"/>
                  <a:gd name="T47" fmla="*/ 940 h 1243"/>
                  <a:gd name="T48" fmla="*/ 29 w 530"/>
                  <a:gd name="T49" fmla="*/ 856 h 1243"/>
                  <a:gd name="T50" fmla="*/ 10 w 530"/>
                  <a:gd name="T51" fmla="*/ 773 h 1243"/>
                  <a:gd name="T52" fmla="*/ 0 w 530"/>
                  <a:gd name="T53" fmla="*/ 687 h 1243"/>
                  <a:gd name="T54" fmla="*/ 0 w 530"/>
                  <a:gd name="T55" fmla="*/ 602 h 1243"/>
                  <a:gd name="T56" fmla="*/ 8 w 530"/>
                  <a:gd name="T57" fmla="*/ 532 h 1243"/>
                  <a:gd name="T58" fmla="*/ 25 w 530"/>
                  <a:gd name="T59" fmla="*/ 464 h 1243"/>
                  <a:gd name="T60" fmla="*/ 49 w 530"/>
                  <a:gd name="T61" fmla="*/ 394 h 1243"/>
                  <a:gd name="T62" fmla="*/ 84 w 530"/>
                  <a:gd name="T63" fmla="*/ 326 h 1243"/>
                  <a:gd name="T64" fmla="*/ 128 w 530"/>
                  <a:gd name="T65" fmla="*/ 260 h 1243"/>
                  <a:gd name="T66" fmla="*/ 184 w 530"/>
                  <a:gd name="T67" fmla="*/ 194 h 1243"/>
                  <a:gd name="T68" fmla="*/ 251 w 530"/>
                  <a:gd name="T69" fmla="*/ 128 h 1243"/>
                  <a:gd name="T70" fmla="*/ 330 w 530"/>
                  <a:gd name="T71" fmla="*/ 64 h 1243"/>
                  <a:gd name="T72" fmla="*/ 421 w 530"/>
                  <a:gd name="T73" fmla="*/ 0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0" h="1243">
                    <a:moveTo>
                      <a:pt x="421" y="0"/>
                    </a:moveTo>
                    <a:lnTo>
                      <a:pt x="530" y="169"/>
                    </a:lnTo>
                    <a:lnTo>
                      <a:pt x="449" y="225"/>
                    </a:lnTo>
                    <a:lnTo>
                      <a:pt x="381" y="279"/>
                    </a:lnTo>
                    <a:lnTo>
                      <a:pt x="326" y="336"/>
                    </a:lnTo>
                    <a:lnTo>
                      <a:pt x="282" y="392"/>
                    </a:lnTo>
                    <a:lnTo>
                      <a:pt x="247" y="448"/>
                    </a:lnTo>
                    <a:lnTo>
                      <a:pt x="223" y="503"/>
                    </a:lnTo>
                    <a:lnTo>
                      <a:pt x="208" y="559"/>
                    </a:lnTo>
                    <a:lnTo>
                      <a:pt x="200" y="614"/>
                    </a:lnTo>
                    <a:lnTo>
                      <a:pt x="202" y="691"/>
                    </a:lnTo>
                    <a:lnTo>
                      <a:pt x="214" y="771"/>
                    </a:lnTo>
                    <a:lnTo>
                      <a:pt x="237" y="851"/>
                    </a:lnTo>
                    <a:lnTo>
                      <a:pt x="268" y="930"/>
                    </a:lnTo>
                    <a:lnTo>
                      <a:pt x="303" y="1010"/>
                    </a:lnTo>
                    <a:lnTo>
                      <a:pt x="344" y="1090"/>
                    </a:lnTo>
                    <a:lnTo>
                      <a:pt x="326" y="1099"/>
                    </a:lnTo>
                    <a:lnTo>
                      <a:pt x="361" y="1165"/>
                    </a:lnTo>
                    <a:lnTo>
                      <a:pt x="212" y="1243"/>
                    </a:lnTo>
                    <a:lnTo>
                      <a:pt x="177" y="1177"/>
                    </a:lnTo>
                    <a:lnTo>
                      <a:pt x="167" y="1183"/>
                    </a:lnTo>
                    <a:lnTo>
                      <a:pt x="126" y="1103"/>
                    </a:lnTo>
                    <a:lnTo>
                      <a:pt x="89" y="1022"/>
                    </a:lnTo>
                    <a:lnTo>
                      <a:pt x="56" y="940"/>
                    </a:lnTo>
                    <a:lnTo>
                      <a:pt x="29" y="856"/>
                    </a:lnTo>
                    <a:lnTo>
                      <a:pt x="10" y="773"/>
                    </a:lnTo>
                    <a:lnTo>
                      <a:pt x="0" y="687"/>
                    </a:lnTo>
                    <a:lnTo>
                      <a:pt x="0" y="602"/>
                    </a:lnTo>
                    <a:lnTo>
                      <a:pt x="8" y="532"/>
                    </a:lnTo>
                    <a:lnTo>
                      <a:pt x="25" y="464"/>
                    </a:lnTo>
                    <a:lnTo>
                      <a:pt x="49" y="394"/>
                    </a:lnTo>
                    <a:lnTo>
                      <a:pt x="84" y="326"/>
                    </a:lnTo>
                    <a:lnTo>
                      <a:pt x="128" y="260"/>
                    </a:lnTo>
                    <a:lnTo>
                      <a:pt x="184" y="194"/>
                    </a:lnTo>
                    <a:lnTo>
                      <a:pt x="251" y="128"/>
                    </a:lnTo>
                    <a:lnTo>
                      <a:pt x="330" y="64"/>
                    </a:lnTo>
                    <a:lnTo>
                      <a:pt x="421" y="0"/>
                    </a:lnTo>
                    <a:close/>
                  </a:path>
                </a:pathLst>
              </a:custGeom>
              <a:solidFill>
                <a:srgbClr val="FF38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395" name="Freeform 83">
                <a:extLst>
                  <a:ext uri="{FF2B5EF4-FFF2-40B4-BE49-F238E27FC236}">
                    <a16:creationId xmlns:a16="http://schemas.microsoft.com/office/drawing/2014/main" id="{6F6E9F36-F4C2-4AE0-8C08-97C715C8E210}"/>
                  </a:ext>
                </a:extLst>
              </p:cNvPr>
              <p:cNvSpPr>
                <a:spLocks/>
              </p:cNvSpPr>
              <p:nvPr/>
            </p:nvSpPr>
            <p:spPr bwMode="auto">
              <a:xfrm>
                <a:off x="16399994" y="4783131"/>
                <a:ext cx="1381125" cy="719138"/>
              </a:xfrm>
              <a:custGeom>
                <a:avLst/>
                <a:gdLst>
                  <a:gd name="T0" fmla="*/ 435 w 870"/>
                  <a:gd name="T1" fmla="*/ 0 h 453"/>
                  <a:gd name="T2" fmla="*/ 505 w 870"/>
                  <a:gd name="T3" fmla="*/ 2 h 453"/>
                  <a:gd name="T4" fmla="*/ 573 w 870"/>
                  <a:gd name="T5" fmla="*/ 12 h 453"/>
                  <a:gd name="T6" fmla="*/ 635 w 870"/>
                  <a:gd name="T7" fmla="*/ 26 h 453"/>
                  <a:gd name="T8" fmla="*/ 692 w 870"/>
                  <a:gd name="T9" fmla="*/ 43 h 453"/>
                  <a:gd name="T10" fmla="*/ 742 w 870"/>
                  <a:gd name="T11" fmla="*/ 67 h 453"/>
                  <a:gd name="T12" fmla="*/ 787 w 870"/>
                  <a:gd name="T13" fmla="*/ 92 h 453"/>
                  <a:gd name="T14" fmla="*/ 822 w 870"/>
                  <a:gd name="T15" fmla="*/ 123 h 453"/>
                  <a:gd name="T16" fmla="*/ 849 w 870"/>
                  <a:gd name="T17" fmla="*/ 154 h 453"/>
                  <a:gd name="T18" fmla="*/ 864 w 870"/>
                  <a:gd name="T19" fmla="*/ 189 h 453"/>
                  <a:gd name="T20" fmla="*/ 870 w 870"/>
                  <a:gd name="T21" fmla="*/ 226 h 453"/>
                  <a:gd name="T22" fmla="*/ 864 w 870"/>
                  <a:gd name="T23" fmla="*/ 263 h 453"/>
                  <a:gd name="T24" fmla="*/ 849 w 870"/>
                  <a:gd name="T25" fmla="*/ 298 h 453"/>
                  <a:gd name="T26" fmla="*/ 822 w 870"/>
                  <a:gd name="T27" fmla="*/ 331 h 453"/>
                  <a:gd name="T28" fmla="*/ 787 w 870"/>
                  <a:gd name="T29" fmla="*/ 360 h 453"/>
                  <a:gd name="T30" fmla="*/ 742 w 870"/>
                  <a:gd name="T31" fmla="*/ 387 h 453"/>
                  <a:gd name="T32" fmla="*/ 692 w 870"/>
                  <a:gd name="T33" fmla="*/ 410 h 453"/>
                  <a:gd name="T34" fmla="*/ 635 w 870"/>
                  <a:gd name="T35" fmla="*/ 428 h 453"/>
                  <a:gd name="T36" fmla="*/ 573 w 870"/>
                  <a:gd name="T37" fmla="*/ 441 h 453"/>
                  <a:gd name="T38" fmla="*/ 505 w 870"/>
                  <a:gd name="T39" fmla="*/ 449 h 453"/>
                  <a:gd name="T40" fmla="*/ 435 w 870"/>
                  <a:gd name="T41" fmla="*/ 453 h 453"/>
                  <a:gd name="T42" fmla="*/ 365 w 870"/>
                  <a:gd name="T43" fmla="*/ 449 h 453"/>
                  <a:gd name="T44" fmla="*/ 297 w 870"/>
                  <a:gd name="T45" fmla="*/ 441 h 453"/>
                  <a:gd name="T46" fmla="*/ 235 w 870"/>
                  <a:gd name="T47" fmla="*/ 428 h 453"/>
                  <a:gd name="T48" fmla="*/ 179 w 870"/>
                  <a:gd name="T49" fmla="*/ 410 h 453"/>
                  <a:gd name="T50" fmla="*/ 128 w 870"/>
                  <a:gd name="T51" fmla="*/ 387 h 453"/>
                  <a:gd name="T52" fmla="*/ 84 w 870"/>
                  <a:gd name="T53" fmla="*/ 360 h 453"/>
                  <a:gd name="T54" fmla="*/ 49 w 870"/>
                  <a:gd name="T55" fmla="*/ 331 h 453"/>
                  <a:gd name="T56" fmla="*/ 22 w 870"/>
                  <a:gd name="T57" fmla="*/ 298 h 453"/>
                  <a:gd name="T58" fmla="*/ 6 w 870"/>
                  <a:gd name="T59" fmla="*/ 263 h 453"/>
                  <a:gd name="T60" fmla="*/ 0 w 870"/>
                  <a:gd name="T61" fmla="*/ 226 h 453"/>
                  <a:gd name="T62" fmla="*/ 6 w 870"/>
                  <a:gd name="T63" fmla="*/ 189 h 453"/>
                  <a:gd name="T64" fmla="*/ 22 w 870"/>
                  <a:gd name="T65" fmla="*/ 154 h 453"/>
                  <a:gd name="T66" fmla="*/ 49 w 870"/>
                  <a:gd name="T67" fmla="*/ 123 h 453"/>
                  <a:gd name="T68" fmla="*/ 84 w 870"/>
                  <a:gd name="T69" fmla="*/ 92 h 453"/>
                  <a:gd name="T70" fmla="*/ 128 w 870"/>
                  <a:gd name="T71" fmla="*/ 67 h 453"/>
                  <a:gd name="T72" fmla="*/ 179 w 870"/>
                  <a:gd name="T73" fmla="*/ 43 h 453"/>
                  <a:gd name="T74" fmla="*/ 235 w 870"/>
                  <a:gd name="T75" fmla="*/ 26 h 453"/>
                  <a:gd name="T76" fmla="*/ 297 w 870"/>
                  <a:gd name="T77" fmla="*/ 12 h 453"/>
                  <a:gd name="T78" fmla="*/ 365 w 870"/>
                  <a:gd name="T79" fmla="*/ 2 h 453"/>
                  <a:gd name="T80" fmla="*/ 435 w 870"/>
                  <a:gd name="T8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0" h="453">
                    <a:moveTo>
                      <a:pt x="435" y="0"/>
                    </a:moveTo>
                    <a:lnTo>
                      <a:pt x="505" y="2"/>
                    </a:lnTo>
                    <a:lnTo>
                      <a:pt x="573" y="12"/>
                    </a:lnTo>
                    <a:lnTo>
                      <a:pt x="635" y="26"/>
                    </a:lnTo>
                    <a:lnTo>
                      <a:pt x="692" y="43"/>
                    </a:lnTo>
                    <a:lnTo>
                      <a:pt x="742" y="67"/>
                    </a:lnTo>
                    <a:lnTo>
                      <a:pt x="787" y="92"/>
                    </a:lnTo>
                    <a:lnTo>
                      <a:pt x="822" y="123"/>
                    </a:lnTo>
                    <a:lnTo>
                      <a:pt x="849" y="154"/>
                    </a:lnTo>
                    <a:lnTo>
                      <a:pt x="864" y="189"/>
                    </a:lnTo>
                    <a:lnTo>
                      <a:pt x="870" y="226"/>
                    </a:lnTo>
                    <a:lnTo>
                      <a:pt x="864" y="263"/>
                    </a:lnTo>
                    <a:lnTo>
                      <a:pt x="849" y="298"/>
                    </a:lnTo>
                    <a:lnTo>
                      <a:pt x="822" y="331"/>
                    </a:lnTo>
                    <a:lnTo>
                      <a:pt x="787" y="360"/>
                    </a:lnTo>
                    <a:lnTo>
                      <a:pt x="742" y="387"/>
                    </a:lnTo>
                    <a:lnTo>
                      <a:pt x="692" y="410"/>
                    </a:lnTo>
                    <a:lnTo>
                      <a:pt x="635" y="428"/>
                    </a:lnTo>
                    <a:lnTo>
                      <a:pt x="573" y="441"/>
                    </a:lnTo>
                    <a:lnTo>
                      <a:pt x="505" y="449"/>
                    </a:lnTo>
                    <a:lnTo>
                      <a:pt x="435" y="453"/>
                    </a:lnTo>
                    <a:lnTo>
                      <a:pt x="365" y="449"/>
                    </a:lnTo>
                    <a:lnTo>
                      <a:pt x="297" y="441"/>
                    </a:lnTo>
                    <a:lnTo>
                      <a:pt x="235" y="428"/>
                    </a:lnTo>
                    <a:lnTo>
                      <a:pt x="179" y="410"/>
                    </a:lnTo>
                    <a:lnTo>
                      <a:pt x="128" y="387"/>
                    </a:lnTo>
                    <a:lnTo>
                      <a:pt x="84" y="360"/>
                    </a:lnTo>
                    <a:lnTo>
                      <a:pt x="49" y="331"/>
                    </a:lnTo>
                    <a:lnTo>
                      <a:pt x="22" y="298"/>
                    </a:lnTo>
                    <a:lnTo>
                      <a:pt x="6" y="263"/>
                    </a:lnTo>
                    <a:lnTo>
                      <a:pt x="0" y="226"/>
                    </a:lnTo>
                    <a:lnTo>
                      <a:pt x="6" y="189"/>
                    </a:lnTo>
                    <a:lnTo>
                      <a:pt x="22" y="154"/>
                    </a:lnTo>
                    <a:lnTo>
                      <a:pt x="49" y="123"/>
                    </a:lnTo>
                    <a:lnTo>
                      <a:pt x="84" y="92"/>
                    </a:lnTo>
                    <a:lnTo>
                      <a:pt x="128" y="67"/>
                    </a:lnTo>
                    <a:lnTo>
                      <a:pt x="179" y="43"/>
                    </a:lnTo>
                    <a:lnTo>
                      <a:pt x="235" y="26"/>
                    </a:lnTo>
                    <a:lnTo>
                      <a:pt x="297" y="12"/>
                    </a:lnTo>
                    <a:lnTo>
                      <a:pt x="365" y="2"/>
                    </a:lnTo>
                    <a:lnTo>
                      <a:pt x="435" y="0"/>
                    </a:lnTo>
                    <a:close/>
                  </a:path>
                </a:pathLst>
              </a:custGeom>
              <a:solidFill>
                <a:srgbClr val="FF381D"/>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sp>
            <p:nvSpPr>
              <p:cNvPr id="396" name="Freeform 84">
                <a:extLst>
                  <a:ext uri="{FF2B5EF4-FFF2-40B4-BE49-F238E27FC236}">
                    <a16:creationId xmlns:a16="http://schemas.microsoft.com/office/drawing/2014/main" id="{91CDAFB6-A18A-4BBB-BA07-EE6BB174E1AE}"/>
                  </a:ext>
                </a:extLst>
              </p:cNvPr>
              <p:cNvSpPr>
                <a:spLocks/>
              </p:cNvSpPr>
              <p:nvPr/>
            </p:nvSpPr>
            <p:spPr bwMode="auto">
              <a:xfrm>
                <a:off x="16517468" y="4429118"/>
                <a:ext cx="1146175" cy="1109663"/>
              </a:xfrm>
              <a:custGeom>
                <a:avLst/>
                <a:gdLst>
                  <a:gd name="T0" fmla="*/ 427 w 722"/>
                  <a:gd name="T1" fmla="*/ 4 h 699"/>
                  <a:gd name="T2" fmla="*/ 538 w 722"/>
                  <a:gd name="T3" fmla="*/ 35 h 699"/>
                  <a:gd name="T4" fmla="*/ 623 w 722"/>
                  <a:gd name="T5" fmla="*/ 91 h 699"/>
                  <a:gd name="T6" fmla="*/ 684 w 722"/>
                  <a:gd name="T7" fmla="*/ 165 h 699"/>
                  <a:gd name="T8" fmla="*/ 715 w 722"/>
                  <a:gd name="T9" fmla="*/ 251 h 699"/>
                  <a:gd name="T10" fmla="*/ 722 w 722"/>
                  <a:gd name="T11" fmla="*/ 344 h 699"/>
                  <a:gd name="T12" fmla="*/ 703 w 722"/>
                  <a:gd name="T13" fmla="*/ 429 h 699"/>
                  <a:gd name="T14" fmla="*/ 656 w 722"/>
                  <a:gd name="T15" fmla="*/ 509 h 699"/>
                  <a:gd name="T16" fmla="*/ 585 w 722"/>
                  <a:gd name="T17" fmla="*/ 577 h 699"/>
                  <a:gd name="T18" fmla="*/ 550 w 722"/>
                  <a:gd name="T19" fmla="*/ 612 h 699"/>
                  <a:gd name="T20" fmla="*/ 583 w 722"/>
                  <a:gd name="T21" fmla="*/ 616 h 699"/>
                  <a:gd name="T22" fmla="*/ 639 w 722"/>
                  <a:gd name="T23" fmla="*/ 608 h 699"/>
                  <a:gd name="T24" fmla="*/ 575 w 722"/>
                  <a:gd name="T25" fmla="*/ 643 h 699"/>
                  <a:gd name="T26" fmla="*/ 517 w 722"/>
                  <a:gd name="T27" fmla="*/ 653 h 699"/>
                  <a:gd name="T28" fmla="*/ 445 w 722"/>
                  <a:gd name="T29" fmla="*/ 657 h 699"/>
                  <a:gd name="T30" fmla="*/ 495 w 722"/>
                  <a:gd name="T31" fmla="*/ 672 h 699"/>
                  <a:gd name="T32" fmla="*/ 554 w 722"/>
                  <a:gd name="T33" fmla="*/ 676 h 699"/>
                  <a:gd name="T34" fmla="*/ 460 w 722"/>
                  <a:gd name="T35" fmla="*/ 698 h 699"/>
                  <a:gd name="T36" fmla="*/ 363 w 722"/>
                  <a:gd name="T37" fmla="*/ 690 h 699"/>
                  <a:gd name="T38" fmla="*/ 260 w 722"/>
                  <a:gd name="T39" fmla="*/ 699 h 699"/>
                  <a:gd name="T40" fmla="*/ 161 w 722"/>
                  <a:gd name="T41" fmla="*/ 680 h 699"/>
                  <a:gd name="T42" fmla="*/ 221 w 722"/>
                  <a:gd name="T43" fmla="*/ 676 h 699"/>
                  <a:gd name="T44" fmla="*/ 270 w 722"/>
                  <a:gd name="T45" fmla="*/ 661 h 699"/>
                  <a:gd name="T46" fmla="*/ 200 w 722"/>
                  <a:gd name="T47" fmla="*/ 657 h 699"/>
                  <a:gd name="T48" fmla="*/ 140 w 722"/>
                  <a:gd name="T49" fmla="*/ 647 h 699"/>
                  <a:gd name="T50" fmla="*/ 76 w 722"/>
                  <a:gd name="T51" fmla="*/ 612 h 699"/>
                  <a:gd name="T52" fmla="*/ 132 w 722"/>
                  <a:gd name="T53" fmla="*/ 620 h 699"/>
                  <a:gd name="T54" fmla="*/ 167 w 722"/>
                  <a:gd name="T55" fmla="*/ 616 h 699"/>
                  <a:gd name="T56" fmla="*/ 132 w 722"/>
                  <a:gd name="T57" fmla="*/ 585 h 699"/>
                  <a:gd name="T58" fmla="*/ 62 w 722"/>
                  <a:gd name="T59" fmla="*/ 515 h 699"/>
                  <a:gd name="T60" fmla="*/ 18 w 722"/>
                  <a:gd name="T61" fmla="*/ 427 h 699"/>
                  <a:gd name="T62" fmla="*/ 0 w 722"/>
                  <a:gd name="T63" fmla="*/ 328 h 699"/>
                  <a:gd name="T64" fmla="*/ 10 w 722"/>
                  <a:gd name="T65" fmla="*/ 241 h 699"/>
                  <a:gd name="T66" fmla="*/ 43 w 722"/>
                  <a:gd name="T67" fmla="*/ 157 h 699"/>
                  <a:gd name="T68" fmla="*/ 101 w 722"/>
                  <a:gd name="T69" fmla="*/ 87 h 699"/>
                  <a:gd name="T70" fmla="*/ 185 w 722"/>
                  <a:gd name="T71" fmla="*/ 35 h 699"/>
                  <a:gd name="T72" fmla="*/ 295 w 722"/>
                  <a:gd name="T73" fmla="*/ 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2" h="699">
                    <a:moveTo>
                      <a:pt x="361" y="0"/>
                    </a:moveTo>
                    <a:lnTo>
                      <a:pt x="427" y="4"/>
                    </a:lnTo>
                    <a:lnTo>
                      <a:pt x="486" y="17"/>
                    </a:lnTo>
                    <a:lnTo>
                      <a:pt x="538" y="35"/>
                    </a:lnTo>
                    <a:lnTo>
                      <a:pt x="585" y="60"/>
                    </a:lnTo>
                    <a:lnTo>
                      <a:pt x="623" y="91"/>
                    </a:lnTo>
                    <a:lnTo>
                      <a:pt x="656" y="126"/>
                    </a:lnTo>
                    <a:lnTo>
                      <a:pt x="684" y="165"/>
                    </a:lnTo>
                    <a:lnTo>
                      <a:pt x="703" y="206"/>
                    </a:lnTo>
                    <a:lnTo>
                      <a:pt x="715" y="251"/>
                    </a:lnTo>
                    <a:lnTo>
                      <a:pt x="722" y="297"/>
                    </a:lnTo>
                    <a:lnTo>
                      <a:pt x="722" y="344"/>
                    </a:lnTo>
                    <a:lnTo>
                      <a:pt x="715" y="387"/>
                    </a:lnTo>
                    <a:lnTo>
                      <a:pt x="703" y="429"/>
                    </a:lnTo>
                    <a:lnTo>
                      <a:pt x="684" y="470"/>
                    </a:lnTo>
                    <a:lnTo>
                      <a:pt x="656" y="509"/>
                    </a:lnTo>
                    <a:lnTo>
                      <a:pt x="623" y="544"/>
                    </a:lnTo>
                    <a:lnTo>
                      <a:pt x="585" y="577"/>
                    </a:lnTo>
                    <a:lnTo>
                      <a:pt x="538" y="606"/>
                    </a:lnTo>
                    <a:lnTo>
                      <a:pt x="550" y="612"/>
                    </a:lnTo>
                    <a:lnTo>
                      <a:pt x="563" y="616"/>
                    </a:lnTo>
                    <a:lnTo>
                      <a:pt x="583" y="616"/>
                    </a:lnTo>
                    <a:lnTo>
                      <a:pt x="608" y="614"/>
                    </a:lnTo>
                    <a:lnTo>
                      <a:pt x="639" y="608"/>
                    </a:lnTo>
                    <a:lnTo>
                      <a:pt x="606" y="630"/>
                    </a:lnTo>
                    <a:lnTo>
                      <a:pt x="575" y="643"/>
                    </a:lnTo>
                    <a:lnTo>
                      <a:pt x="546" y="649"/>
                    </a:lnTo>
                    <a:lnTo>
                      <a:pt x="517" y="653"/>
                    </a:lnTo>
                    <a:lnTo>
                      <a:pt x="484" y="655"/>
                    </a:lnTo>
                    <a:lnTo>
                      <a:pt x="445" y="657"/>
                    </a:lnTo>
                    <a:lnTo>
                      <a:pt x="470" y="668"/>
                    </a:lnTo>
                    <a:lnTo>
                      <a:pt x="495" y="672"/>
                    </a:lnTo>
                    <a:lnTo>
                      <a:pt x="522" y="674"/>
                    </a:lnTo>
                    <a:lnTo>
                      <a:pt x="554" y="676"/>
                    </a:lnTo>
                    <a:lnTo>
                      <a:pt x="509" y="690"/>
                    </a:lnTo>
                    <a:lnTo>
                      <a:pt x="460" y="698"/>
                    </a:lnTo>
                    <a:lnTo>
                      <a:pt x="412" y="696"/>
                    </a:lnTo>
                    <a:lnTo>
                      <a:pt x="363" y="690"/>
                    </a:lnTo>
                    <a:lnTo>
                      <a:pt x="313" y="699"/>
                    </a:lnTo>
                    <a:lnTo>
                      <a:pt x="260" y="699"/>
                    </a:lnTo>
                    <a:lnTo>
                      <a:pt x="210" y="694"/>
                    </a:lnTo>
                    <a:lnTo>
                      <a:pt x="161" y="680"/>
                    </a:lnTo>
                    <a:lnTo>
                      <a:pt x="194" y="678"/>
                    </a:lnTo>
                    <a:lnTo>
                      <a:pt x="221" y="676"/>
                    </a:lnTo>
                    <a:lnTo>
                      <a:pt x="245" y="670"/>
                    </a:lnTo>
                    <a:lnTo>
                      <a:pt x="270" y="661"/>
                    </a:lnTo>
                    <a:lnTo>
                      <a:pt x="233" y="659"/>
                    </a:lnTo>
                    <a:lnTo>
                      <a:pt x="200" y="657"/>
                    </a:lnTo>
                    <a:lnTo>
                      <a:pt x="169" y="653"/>
                    </a:lnTo>
                    <a:lnTo>
                      <a:pt x="140" y="647"/>
                    </a:lnTo>
                    <a:lnTo>
                      <a:pt x="109" y="633"/>
                    </a:lnTo>
                    <a:lnTo>
                      <a:pt x="76" y="612"/>
                    </a:lnTo>
                    <a:lnTo>
                      <a:pt x="109" y="618"/>
                    </a:lnTo>
                    <a:lnTo>
                      <a:pt x="132" y="620"/>
                    </a:lnTo>
                    <a:lnTo>
                      <a:pt x="152" y="620"/>
                    </a:lnTo>
                    <a:lnTo>
                      <a:pt x="167" y="616"/>
                    </a:lnTo>
                    <a:lnTo>
                      <a:pt x="177" y="610"/>
                    </a:lnTo>
                    <a:lnTo>
                      <a:pt x="132" y="585"/>
                    </a:lnTo>
                    <a:lnTo>
                      <a:pt x="93" y="554"/>
                    </a:lnTo>
                    <a:lnTo>
                      <a:pt x="62" y="515"/>
                    </a:lnTo>
                    <a:lnTo>
                      <a:pt x="35" y="474"/>
                    </a:lnTo>
                    <a:lnTo>
                      <a:pt x="18" y="427"/>
                    </a:lnTo>
                    <a:lnTo>
                      <a:pt x="4" y="379"/>
                    </a:lnTo>
                    <a:lnTo>
                      <a:pt x="0" y="328"/>
                    </a:lnTo>
                    <a:lnTo>
                      <a:pt x="2" y="284"/>
                    </a:lnTo>
                    <a:lnTo>
                      <a:pt x="10" y="241"/>
                    </a:lnTo>
                    <a:lnTo>
                      <a:pt x="23" y="198"/>
                    </a:lnTo>
                    <a:lnTo>
                      <a:pt x="43" y="157"/>
                    </a:lnTo>
                    <a:lnTo>
                      <a:pt x="68" y="120"/>
                    </a:lnTo>
                    <a:lnTo>
                      <a:pt x="101" y="87"/>
                    </a:lnTo>
                    <a:lnTo>
                      <a:pt x="140" y="58"/>
                    </a:lnTo>
                    <a:lnTo>
                      <a:pt x="185" y="35"/>
                    </a:lnTo>
                    <a:lnTo>
                      <a:pt x="237" y="16"/>
                    </a:lnTo>
                    <a:lnTo>
                      <a:pt x="295" y="4"/>
                    </a:lnTo>
                    <a:lnTo>
                      <a:pt x="361" y="0"/>
                    </a:lnTo>
                    <a:close/>
                  </a:path>
                </a:pathLst>
              </a:custGeom>
              <a:solidFill>
                <a:srgbClr val="303030"/>
              </a:solidFill>
              <a:ln w="0">
                <a:noFill/>
                <a:prstDash val="solid"/>
                <a:round/>
                <a:headEnd/>
                <a:tailEnd/>
              </a:ln>
            </p:spPr>
            <p:txBody>
              <a:bodyPr vert="horz" wrap="square" lIns="92053" tIns="46027" rIns="92053" bIns="46027" numCol="1" anchor="t" anchorCtr="0" compatLnSpc="1">
                <a:prstTxWarp prst="textNoShape">
                  <a:avLst/>
                </a:prstTxWarp>
              </a:bodyPr>
              <a:lstStyle/>
              <a:p>
                <a:endParaRPr lang="es-SV" sz="5059"/>
              </a:p>
            </p:txBody>
          </p:sp>
        </p:grpSp>
      </p:grpSp>
      <p:sp>
        <p:nvSpPr>
          <p:cNvPr id="571" name="ZoneTexte 570">
            <a:extLst>
              <a:ext uri="{FF2B5EF4-FFF2-40B4-BE49-F238E27FC236}">
                <a16:creationId xmlns:a16="http://schemas.microsoft.com/office/drawing/2014/main" id="{C3EF3F27-5A51-4E71-905E-34996BCC5AB8}"/>
              </a:ext>
            </a:extLst>
          </p:cNvPr>
          <p:cNvSpPr txBox="1"/>
          <p:nvPr/>
        </p:nvSpPr>
        <p:spPr>
          <a:xfrm>
            <a:off x="2966465" y="5602394"/>
            <a:ext cx="3286148" cy="523220"/>
          </a:xfrm>
          <a:prstGeom prst="rect">
            <a:avLst/>
          </a:prstGeom>
          <a:noFill/>
        </p:spPr>
        <p:txBody>
          <a:bodyPr wrap="square" rtlCol="0">
            <a:spAutoFit/>
          </a:bodyPr>
          <a:lstStyle/>
          <a:p>
            <a:pPr algn="ctr"/>
            <a:r>
              <a:rPr lang="fr-FR" sz="2800" b="1" dirty="0">
                <a:solidFill>
                  <a:schemeClr val="accent1">
                    <a:lumMod val="50000"/>
                  </a:schemeClr>
                </a:solidFill>
              </a:rPr>
              <a:t>Projet GA/5S</a:t>
            </a:r>
          </a:p>
        </p:txBody>
      </p:sp>
      <p:sp>
        <p:nvSpPr>
          <p:cNvPr id="572" name="Flèche : gauche 361">
            <a:extLst>
              <a:ext uri="{FF2B5EF4-FFF2-40B4-BE49-F238E27FC236}">
                <a16:creationId xmlns:a16="http://schemas.microsoft.com/office/drawing/2014/main" id="{5A1977DD-ADF9-40F0-853F-2C1657B76E4A}"/>
              </a:ext>
            </a:extLst>
          </p:cNvPr>
          <p:cNvSpPr/>
          <p:nvPr/>
        </p:nvSpPr>
        <p:spPr>
          <a:xfrm>
            <a:off x="6023768" y="5572140"/>
            <a:ext cx="817717" cy="524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3" name="Flèche : gauche 361">
            <a:extLst>
              <a:ext uri="{FF2B5EF4-FFF2-40B4-BE49-F238E27FC236}">
                <a16:creationId xmlns:a16="http://schemas.microsoft.com/office/drawing/2014/main" id="{5A1977DD-ADF9-40F0-853F-2C1657B76E4A}"/>
              </a:ext>
            </a:extLst>
          </p:cNvPr>
          <p:cNvSpPr/>
          <p:nvPr/>
        </p:nvSpPr>
        <p:spPr>
          <a:xfrm>
            <a:off x="2380430" y="5643578"/>
            <a:ext cx="817717" cy="524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5" name="Freeform 4">
            <a:extLst>
              <a:ext uri="{FF2B5EF4-FFF2-40B4-BE49-F238E27FC236}">
                <a16:creationId xmlns:a16="http://schemas.microsoft.com/office/drawing/2014/main" id="{B2E0F1C4-79AB-4346-9C3F-BB0BA31BD467}"/>
              </a:ext>
            </a:extLst>
          </p:cNvPr>
          <p:cNvSpPr>
            <a:spLocks noEditPoints="1"/>
          </p:cNvSpPr>
          <p:nvPr/>
        </p:nvSpPr>
        <p:spPr bwMode="auto">
          <a:xfrm>
            <a:off x="594480" y="5143512"/>
            <a:ext cx="1500198" cy="943200"/>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1B608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Lato Light"/>
              <a:ea typeface="+mn-ea"/>
              <a:cs typeface="+mn-cs"/>
            </a:endParaRPr>
          </a:p>
        </p:txBody>
      </p:sp>
      <p:sp>
        <p:nvSpPr>
          <p:cNvPr id="576" name="ZoneTexte 575">
            <a:extLst>
              <a:ext uri="{FF2B5EF4-FFF2-40B4-BE49-F238E27FC236}">
                <a16:creationId xmlns:a16="http://schemas.microsoft.com/office/drawing/2014/main" id="{52F7B3DB-43B4-4F50-9CD2-199E60A2A6B0}"/>
              </a:ext>
            </a:extLst>
          </p:cNvPr>
          <p:cNvSpPr txBox="1"/>
          <p:nvPr/>
        </p:nvSpPr>
        <p:spPr>
          <a:xfrm>
            <a:off x="523042" y="6072206"/>
            <a:ext cx="1503506" cy="461665"/>
          </a:xfrm>
          <a:prstGeom prst="rect">
            <a:avLst/>
          </a:prstGeom>
          <a:noFill/>
        </p:spPr>
        <p:txBody>
          <a:bodyPr wrap="square" rtlCol="0">
            <a:spAutoFit/>
          </a:bodyPr>
          <a:lstStyle/>
          <a:p>
            <a:pPr algn="ctr"/>
            <a:r>
              <a:rPr lang="fr-FR" sz="1200" b="1" dirty="0">
                <a:solidFill>
                  <a:schemeClr val="accent1">
                    <a:lumMod val="50000"/>
                  </a:schemeClr>
                </a:solidFill>
              </a:rPr>
              <a:t>Amélioration de la performance</a:t>
            </a:r>
          </a:p>
        </p:txBody>
      </p:sp>
      <p:sp>
        <p:nvSpPr>
          <p:cNvPr id="579" name="Rectangle 578"/>
          <p:cNvSpPr/>
          <p:nvPr/>
        </p:nvSpPr>
        <p:spPr>
          <a:xfrm>
            <a:off x="4525280" y="2564904"/>
            <a:ext cx="1785950" cy="42862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23,17%</a:t>
            </a:r>
          </a:p>
        </p:txBody>
      </p:sp>
      <p:sp>
        <p:nvSpPr>
          <p:cNvPr id="580" name="Accolade ouvrante 579"/>
          <p:cNvSpPr/>
          <p:nvPr/>
        </p:nvSpPr>
        <p:spPr>
          <a:xfrm rot="5400000">
            <a:off x="5345107" y="1535893"/>
            <a:ext cx="142876" cy="1785950"/>
          </a:xfrm>
          <a:prstGeom prst="leftBrace">
            <a:avLst>
              <a:gd name="adj1" fmla="val 56250"/>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fr-FR"/>
          </a:p>
        </p:txBody>
      </p:sp>
      <p:sp>
        <p:nvSpPr>
          <p:cNvPr id="581" name="ZoneTexte 580"/>
          <p:cNvSpPr txBox="1"/>
          <p:nvPr/>
        </p:nvSpPr>
        <p:spPr>
          <a:xfrm>
            <a:off x="4595008" y="1787056"/>
            <a:ext cx="1643074" cy="646331"/>
          </a:xfrm>
          <a:prstGeom prst="rect">
            <a:avLst/>
          </a:prstGeom>
          <a:noFill/>
        </p:spPr>
        <p:txBody>
          <a:bodyPr wrap="square" rtlCol="0">
            <a:spAutoFit/>
          </a:bodyPr>
          <a:lstStyle/>
          <a:p>
            <a:pPr algn="ctr"/>
            <a:r>
              <a:rPr lang="fr-FR" b="1" dirty="0">
                <a:solidFill>
                  <a:srgbClr val="FF0000"/>
                </a:solidFill>
              </a:rPr>
              <a:t>TEMPS PERDU = 9,84 h / mois </a:t>
            </a:r>
          </a:p>
        </p:txBody>
      </p:sp>
      <p:pic>
        <p:nvPicPr>
          <p:cNvPr id="253" name="Picture 4" descr="Image associée">
            <a:extLst>
              <a:ext uri="{FF2B5EF4-FFF2-40B4-BE49-F238E27FC236}">
                <a16:creationId xmlns:a16="http://schemas.microsoft.com/office/drawing/2014/main" id="{AD77313D-A20A-4837-A690-B6DA57B44C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1539" y="4453255"/>
            <a:ext cx="1641539" cy="113598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Ã©sultat de recherche d'images pour &quot;TPM png&quot;">
            <a:extLst>
              <a:ext uri="{FF2B5EF4-FFF2-40B4-BE49-F238E27FC236}">
                <a16:creationId xmlns:a16="http://schemas.microsoft.com/office/drawing/2014/main" id="{12A97BB8-718E-4F7A-B1E6-D2C27A3516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172" y="2996952"/>
            <a:ext cx="1919466" cy="1162649"/>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13" descr="outils_marteau006">
            <a:extLst>
              <a:ext uri="{FF2B5EF4-FFF2-40B4-BE49-F238E27FC236}">
                <a16:creationId xmlns:a16="http://schemas.microsoft.com/office/drawing/2014/main" id="{A0ADD262-A052-4747-8C5E-DEAF60915D7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68386" y="3752928"/>
            <a:ext cx="1211231" cy="11162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associÃ©e">
            <a:extLst>
              <a:ext uri="{FF2B5EF4-FFF2-40B4-BE49-F238E27FC236}">
                <a16:creationId xmlns:a16="http://schemas.microsoft.com/office/drawing/2014/main" id="{4FC81F87-E3AD-4A04-9AAF-B6D6A31AD2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9436" y="1602695"/>
            <a:ext cx="1137938" cy="782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emoticone penser png&quot;">
            <a:extLst>
              <a:ext uri="{FF2B5EF4-FFF2-40B4-BE49-F238E27FC236}">
                <a16:creationId xmlns:a16="http://schemas.microsoft.com/office/drawing/2014/main" id="{FD19A12F-F6A7-44E7-B2D7-F620B727DA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1670" y="3984644"/>
            <a:ext cx="1003795" cy="10037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4988F22-90BF-480A-8FF7-17B483C46205}"/>
              </a:ext>
            </a:extLst>
          </p:cNvPr>
          <p:cNvSpPr/>
          <p:nvPr/>
        </p:nvSpPr>
        <p:spPr>
          <a:xfrm>
            <a:off x="7150107" y="2563067"/>
            <a:ext cx="880369" cy="369332"/>
          </a:xfrm>
          <a:prstGeom prst="rect">
            <a:avLst/>
          </a:prstGeom>
        </p:spPr>
        <p:txBody>
          <a:bodyPr wrap="none">
            <a:spAutoFit/>
          </a:bodyPr>
          <a:lstStyle/>
          <a:p>
            <a:r>
              <a:rPr lang="fr-FR" b="1" dirty="0"/>
              <a:t>76,83%</a:t>
            </a:r>
            <a:endParaRPr lang="fr-FR" dirty="0"/>
          </a:p>
        </p:txBody>
      </p:sp>
    </p:spTree>
    <p:extLst>
      <p:ext uri="{BB962C8B-B14F-4D97-AF65-F5344CB8AC3E}">
        <p14:creationId xmlns:p14="http://schemas.microsoft.com/office/powerpoint/2010/main" val="1446590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67"/>
                                        </p:tgtEl>
                                        <p:attrNameLst>
                                          <p:attrName>style.visibility</p:attrName>
                                        </p:attrNameLst>
                                      </p:cBhvr>
                                      <p:to>
                                        <p:strVal val="visible"/>
                                      </p:to>
                                    </p:set>
                                    <p:anim calcmode="lin" valueType="num">
                                      <p:cBhvr>
                                        <p:cTn id="17" dur="500" fill="hold"/>
                                        <p:tgtEl>
                                          <p:spTgt spid="367"/>
                                        </p:tgtEl>
                                        <p:attrNameLst>
                                          <p:attrName>ppt_w</p:attrName>
                                        </p:attrNameLst>
                                      </p:cBhvr>
                                      <p:tavLst>
                                        <p:tav tm="0">
                                          <p:val>
                                            <p:fltVal val="0"/>
                                          </p:val>
                                        </p:tav>
                                        <p:tav tm="100000">
                                          <p:val>
                                            <p:strVal val="#ppt_w"/>
                                          </p:val>
                                        </p:tav>
                                      </p:tavLst>
                                    </p:anim>
                                    <p:anim calcmode="lin" valueType="num">
                                      <p:cBhvr>
                                        <p:cTn id="18" dur="500" fill="hold"/>
                                        <p:tgtEl>
                                          <p:spTgt spid="367"/>
                                        </p:tgtEl>
                                        <p:attrNameLst>
                                          <p:attrName>ppt_h</p:attrName>
                                        </p:attrNameLst>
                                      </p:cBhvr>
                                      <p:tavLst>
                                        <p:tav tm="0">
                                          <p:val>
                                            <p:fltVal val="0"/>
                                          </p:val>
                                        </p:tav>
                                        <p:tav tm="100000">
                                          <p:val>
                                            <p:strVal val="#ppt_h"/>
                                          </p:val>
                                        </p:tav>
                                      </p:tavLst>
                                    </p:anim>
                                    <p:animEffect transition="in" filter="fade">
                                      <p:cBhvr>
                                        <p:cTn id="19" dur="500"/>
                                        <p:tgtEl>
                                          <p:spTgt spid="36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69"/>
                                        </p:tgtEl>
                                        <p:attrNameLst>
                                          <p:attrName>style.visibility</p:attrName>
                                        </p:attrNameLst>
                                      </p:cBhvr>
                                      <p:to>
                                        <p:strVal val="visible"/>
                                      </p:to>
                                    </p:set>
                                    <p:anim calcmode="lin" valueType="num">
                                      <p:cBhvr>
                                        <p:cTn id="23" dur="500" fill="hold"/>
                                        <p:tgtEl>
                                          <p:spTgt spid="369"/>
                                        </p:tgtEl>
                                        <p:attrNameLst>
                                          <p:attrName>ppt_w</p:attrName>
                                        </p:attrNameLst>
                                      </p:cBhvr>
                                      <p:tavLst>
                                        <p:tav tm="0">
                                          <p:val>
                                            <p:fltVal val="0"/>
                                          </p:val>
                                        </p:tav>
                                        <p:tav tm="100000">
                                          <p:val>
                                            <p:strVal val="#ppt_w"/>
                                          </p:val>
                                        </p:tav>
                                      </p:tavLst>
                                    </p:anim>
                                    <p:anim calcmode="lin" valueType="num">
                                      <p:cBhvr>
                                        <p:cTn id="24" dur="500" fill="hold"/>
                                        <p:tgtEl>
                                          <p:spTgt spid="369"/>
                                        </p:tgtEl>
                                        <p:attrNameLst>
                                          <p:attrName>ppt_h</p:attrName>
                                        </p:attrNameLst>
                                      </p:cBhvr>
                                      <p:tavLst>
                                        <p:tav tm="0">
                                          <p:val>
                                            <p:fltVal val="0"/>
                                          </p:val>
                                        </p:tav>
                                        <p:tav tm="100000">
                                          <p:val>
                                            <p:strVal val="#ppt_h"/>
                                          </p:val>
                                        </p:tav>
                                      </p:tavLst>
                                    </p:anim>
                                    <p:animEffect transition="in" filter="fade">
                                      <p:cBhvr>
                                        <p:cTn id="25" dur="500"/>
                                        <p:tgtEl>
                                          <p:spTgt spid="369"/>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68"/>
                                        </p:tgtEl>
                                        <p:attrNameLst>
                                          <p:attrName>style.visibility</p:attrName>
                                        </p:attrNameLst>
                                      </p:cBhvr>
                                      <p:to>
                                        <p:strVal val="visible"/>
                                      </p:to>
                                    </p:set>
                                    <p:anim calcmode="lin" valueType="num">
                                      <p:cBhvr>
                                        <p:cTn id="29" dur="500" fill="hold"/>
                                        <p:tgtEl>
                                          <p:spTgt spid="368"/>
                                        </p:tgtEl>
                                        <p:attrNameLst>
                                          <p:attrName>ppt_w</p:attrName>
                                        </p:attrNameLst>
                                      </p:cBhvr>
                                      <p:tavLst>
                                        <p:tav tm="0">
                                          <p:val>
                                            <p:fltVal val="0"/>
                                          </p:val>
                                        </p:tav>
                                        <p:tav tm="100000">
                                          <p:val>
                                            <p:strVal val="#ppt_w"/>
                                          </p:val>
                                        </p:tav>
                                      </p:tavLst>
                                    </p:anim>
                                    <p:anim calcmode="lin" valueType="num">
                                      <p:cBhvr>
                                        <p:cTn id="30" dur="500" fill="hold"/>
                                        <p:tgtEl>
                                          <p:spTgt spid="368"/>
                                        </p:tgtEl>
                                        <p:attrNameLst>
                                          <p:attrName>ppt_h</p:attrName>
                                        </p:attrNameLst>
                                      </p:cBhvr>
                                      <p:tavLst>
                                        <p:tav tm="0">
                                          <p:val>
                                            <p:fltVal val="0"/>
                                          </p:val>
                                        </p:tav>
                                        <p:tav tm="100000">
                                          <p:val>
                                            <p:strVal val="#ppt_h"/>
                                          </p:val>
                                        </p:tav>
                                      </p:tavLst>
                                    </p:anim>
                                    <p:animEffect transition="in" filter="fade">
                                      <p:cBhvr>
                                        <p:cTn id="31" dur="500"/>
                                        <p:tgtEl>
                                          <p:spTgt spid="368"/>
                                        </p:tgtEl>
                                      </p:cBhvr>
                                    </p:animEffect>
                                  </p:childTnLst>
                                </p:cTn>
                              </p:par>
                              <p:par>
                                <p:cTn id="32" presetID="26" presetClass="emph" presetSubtype="0" repeatCount="10000" fill="hold" grpId="0" nodeType="withEffect">
                                  <p:stCondLst>
                                    <p:cond delay="0"/>
                                  </p:stCondLst>
                                  <p:childTnLst>
                                    <p:animEffect transition="out" filter="fade">
                                      <p:cBhvr>
                                        <p:cTn id="33" dur="500" tmFilter="0, 0; .2, .5; .8, .5; 1, 0"/>
                                        <p:tgtEl>
                                          <p:spTgt spid="370"/>
                                        </p:tgtEl>
                                      </p:cBhvr>
                                    </p:animEffect>
                                    <p:animScale>
                                      <p:cBhvr>
                                        <p:cTn id="34" dur="250" autoRev="1" fill="hold"/>
                                        <p:tgtEl>
                                          <p:spTgt spid="370"/>
                                        </p:tgtEl>
                                      </p:cBhvr>
                                      <p:by x="105000" y="105000"/>
                                    </p:animScale>
                                  </p:childTnLst>
                                </p:cTn>
                              </p:par>
                              <p:par>
                                <p:cTn id="35" presetID="22" presetClass="entr" presetSubtype="8" fill="hold" grpId="0" nodeType="withEffect">
                                  <p:stCondLst>
                                    <p:cond delay="0"/>
                                  </p:stCondLst>
                                  <p:childTnLst>
                                    <p:set>
                                      <p:cBhvr>
                                        <p:cTn id="36" dur="1" fill="hold">
                                          <p:stCondLst>
                                            <p:cond delay="0"/>
                                          </p:stCondLst>
                                        </p:cTn>
                                        <p:tgtEl>
                                          <p:spTgt spid="339"/>
                                        </p:tgtEl>
                                        <p:attrNameLst>
                                          <p:attrName>style.visibility</p:attrName>
                                        </p:attrNameLst>
                                      </p:cBhvr>
                                      <p:to>
                                        <p:strVal val="visible"/>
                                      </p:to>
                                    </p:set>
                                    <p:animEffect transition="in" filter="wipe(left)">
                                      <p:cBhvr>
                                        <p:cTn id="37" dur="500"/>
                                        <p:tgtEl>
                                          <p:spTgt spid="339"/>
                                        </p:tgtEl>
                                      </p:cBhvr>
                                    </p:animEffect>
                                  </p:childTnLst>
                                </p:cTn>
                              </p:par>
                            </p:childTnLst>
                          </p:cTn>
                        </p:par>
                      </p:childTnLst>
                    </p:cTn>
                  </p:par>
                  <p:par>
                    <p:cTn id="38" fill="hold">
                      <p:stCondLst>
                        <p:cond delay="indefinite"/>
                      </p:stCondLst>
                      <p:childTnLst>
                        <p:par>
                          <p:cTn id="39" fill="hold">
                            <p:stCondLst>
                              <p:cond delay="0"/>
                            </p:stCondLst>
                            <p:childTnLst>
                              <p:par>
                                <p:cTn id="40" presetID="54" presetClass="entr" presetSubtype="0" accel="100000" fill="hold" grpId="0" nodeType="clickEffect">
                                  <p:stCondLst>
                                    <p:cond delay="0"/>
                                  </p:stCondLst>
                                  <p:childTnLst>
                                    <p:set>
                                      <p:cBhvr>
                                        <p:cTn id="41" dur="1" fill="hold">
                                          <p:stCondLst>
                                            <p:cond delay="0"/>
                                          </p:stCondLst>
                                        </p:cTn>
                                        <p:tgtEl>
                                          <p:spTgt spid="343"/>
                                        </p:tgtEl>
                                        <p:attrNameLst>
                                          <p:attrName>style.visibility</p:attrName>
                                        </p:attrNameLst>
                                      </p:cBhvr>
                                      <p:to>
                                        <p:strVal val="visible"/>
                                      </p:to>
                                    </p:set>
                                    <p:anim calcmode="lin" valueType="num">
                                      <p:cBhvr>
                                        <p:cTn id="42" dur="500" fill="hold"/>
                                        <p:tgtEl>
                                          <p:spTgt spid="343"/>
                                        </p:tgtEl>
                                        <p:attrNameLst>
                                          <p:attrName>ppt_w</p:attrName>
                                        </p:attrNameLst>
                                      </p:cBhvr>
                                      <p:tavLst>
                                        <p:tav tm="0">
                                          <p:val>
                                            <p:strVal val="#ppt_w*0.05"/>
                                          </p:val>
                                        </p:tav>
                                        <p:tav tm="100000">
                                          <p:val>
                                            <p:strVal val="#ppt_w"/>
                                          </p:val>
                                        </p:tav>
                                      </p:tavLst>
                                    </p:anim>
                                    <p:anim calcmode="lin" valueType="num">
                                      <p:cBhvr>
                                        <p:cTn id="43" dur="500" fill="hold"/>
                                        <p:tgtEl>
                                          <p:spTgt spid="343"/>
                                        </p:tgtEl>
                                        <p:attrNameLst>
                                          <p:attrName>ppt_h</p:attrName>
                                        </p:attrNameLst>
                                      </p:cBhvr>
                                      <p:tavLst>
                                        <p:tav tm="0">
                                          <p:val>
                                            <p:strVal val="#ppt_h"/>
                                          </p:val>
                                        </p:tav>
                                        <p:tav tm="100000">
                                          <p:val>
                                            <p:strVal val="#ppt_h"/>
                                          </p:val>
                                        </p:tav>
                                      </p:tavLst>
                                    </p:anim>
                                    <p:anim calcmode="lin" valueType="num">
                                      <p:cBhvr>
                                        <p:cTn id="44" dur="500" fill="hold"/>
                                        <p:tgtEl>
                                          <p:spTgt spid="343"/>
                                        </p:tgtEl>
                                        <p:attrNameLst>
                                          <p:attrName>ppt_x</p:attrName>
                                        </p:attrNameLst>
                                      </p:cBhvr>
                                      <p:tavLst>
                                        <p:tav tm="0">
                                          <p:val>
                                            <p:strVal val="#ppt_x-.2"/>
                                          </p:val>
                                        </p:tav>
                                        <p:tav tm="100000">
                                          <p:val>
                                            <p:strVal val="#ppt_x"/>
                                          </p:val>
                                        </p:tav>
                                      </p:tavLst>
                                    </p:anim>
                                    <p:anim calcmode="lin" valueType="num">
                                      <p:cBhvr>
                                        <p:cTn id="45" dur="500" fill="hold"/>
                                        <p:tgtEl>
                                          <p:spTgt spid="343"/>
                                        </p:tgtEl>
                                        <p:attrNameLst>
                                          <p:attrName>ppt_y</p:attrName>
                                        </p:attrNameLst>
                                      </p:cBhvr>
                                      <p:tavLst>
                                        <p:tav tm="0">
                                          <p:val>
                                            <p:strVal val="#ppt_y"/>
                                          </p:val>
                                        </p:tav>
                                        <p:tav tm="100000">
                                          <p:val>
                                            <p:strVal val="#ppt_y"/>
                                          </p:val>
                                        </p:tav>
                                      </p:tavLst>
                                    </p:anim>
                                    <p:animEffect transition="in" filter="fade">
                                      <p:cBhvr>
                                        <p:cTn id="46" dur="500"/>
                                        <p:tgtEl>
                                          <p:spTgt spid="343"/>
                                        </p:tgtEl>
                                      </p:cBhvr>
                                    </p:animEffect>
                                  </p:childTnLst>
                                </p:cTn>
                              </p:par>
                              <p:par>
                                <p:cTn id="47" presetID="54" presetClass="entr" presetSubtype="0" accel="100000" fill="hold" grpId="0" nodeType="withEffect">
                                  <p:stCondLst>
                                    <p:cond delay="0"/>
                                  </p:stCondLst>
                                  <p:childTnLst>
                                    <p:set>
                                      <p:cBhvr>
                                        <p:cTn id="48" dur="1" fill="hold">
                                          <p:stCondLst>
                                            <p:cond delay="0"/>
                                          </p:stCondLst>
                                        </p:cTn>
                                        <p:tgtEl>
                                          <p:spTgt spid="346"/>
                                        </p:tgtEl>
                                        <p:attrNameLst>
                                          <p:attrName>style.visibility</p:attrName>
                                        </p:attrNameLst>
                                      </p:cBhvr>
                                      <p:to>
                                        <p:strVal val="visible"/>
                                      </p:to>
                                    </p:set>
                                    <p:anim calcmode="lin" valueType="num">
                                      <p:cBhvr>
                                        <p:cTn id="49" dur="500" fill="hold"/>
                                        <p:tgtEl>
                                          <p:spTgt spid="346"/>
                                        </p:tgtEl>
                                        <p:attrNameLst>
                                          <p:attrName>ppt_w</p:attrName>
                                        </p:attrNameLst>
                                      </p:cBhvr>
                                      <p:tavLst>
                                        <p:tav tm="0">
                                          <p:val>
                                            <p:strVal val="#ppt_w*0.05"/>
                                          </p:val>
                                        </p:tav>
                                        <p:tav tm="100000">
                                          <p:val>
                                            <p:strVal val="#ppt_w"/>
                                          </p:val>
                                        </p:tav>
                                      </p:tavLst>
                                    </p:anim>
                                    <p:anim calcmode="lin" valueType="num">
                                      <p:cBhvr>
                                        <p:cTn id="50" dur="500" fill="hold"/>
                                        <p:tgtEl>
                                          <p:spTgt spid="346"/>
                                        </p:tgtEl>
                                        <p:attrNameLst>
                                          <p:attrName>ppt_h</p:attrName>
                                        </p:attrNameLst>
                                      </p:cBhvr>
                                      <p:tavLst>
                                        <p:tav tm="0">
                                          <p:val>
                                            <p:strVal val="#ppt_h"/>
                                          </p:val>
                                        </p:tav>
                                        <p:tav tm="100000">
                                          <p:val>
                                            <p:strVal val="#ppt_h"/>
                                          </p:val>
                                        </p:tav>
                                      </p:tavLst>
                                    </p:anim>
                                    <p:anim calcmode="lin" valueType="num">
                                      <p:cBhvr>
                                        <p:cTn id="51" dur="500" fill="hold"/>
                                        <p:tgtEl>
                                          <p:spTgt spid="346"/>
                                        </p:tgtEl>
                                        <p:attrNameLst>
                                          <p:attrName>ppt_x</p:attrName>
                                        </p:attrNameLst>
                                      </p:cBhvr>
                                      <p:tavLst>
                                        <p:tav tm="0">
                                          <p:val>
                                            <p:strVal val="#ppt_x-.2"/>
                                          </p:val>
                                        </p:tav>
                                        <p:tav tm="100000">
                                          <p:val>
                                            <p:strVal val="#ppt_x"/>
                                          </p:val>
                                        </p:tav>
                                      </p:tavLst>
                                    </p:anim>
                                    <p:anim calcmode="lin" valueType="num">
                                      <p:cBhvr>
                                        <p:cTn id="52" dur="500" fill="hold"/>
                                        <p:tgtEl>
                                          <p:spTgt spid="346"/>
                                        </p:tgtEl>
                                        <p:attrNameLst>
                                          <p:attrName>ppt_y</p:attrName>
                                        </p:attrNameLst>
                                      </p:cBhvr>
                                      <p:tavLst>
                                        <p:tav tm="0">
                                          <p:val>
                                            <p:strVal val="#ppt_y"/>
                                          </p:val>
                                        </p:tav>
                                        <p:tav tm="100000">
                                          <p:val>
                                            <p:strVal val="#ppt_y"/>
                                          </p:val>
                                        </p:tav>
                                      </p:tavLst>
                                    </p:anim>
                                    <p:animEffect transition="in" filter="fade">
                                      <p:cBhvr>
                                        <p:cTn id="53" dur="500"/>
                                        <p:tgtEl>
                                          <p:spTgt spid="346"/>
                                        </p:tgtEl>
                                      </p:cBhvr>
                                    </p:animEffect>
                                  </p:childTnLst>
                                </p:cTn>
                              </p:par>
                            </p:childTnLst>
                          </p:cTn>
                        </p:par>
                      </p:childTnLst>
                    </p:cTn>
                  </p:par>
                  <p:par>
                    <p:cTn id="54" fill="hold">
                      <p:stCondLst>
                        <p:cond delay="indefinite"/>
                      </p:stCondLst>
                      <p:childTnLst>
                        <p:par>
                          <p:cTn id="55" fill="hold">
                            <p:stCondLst>
                              <p:cond delay="0"/>
                            </p:stCondLst>
                            <p:childTnLst>
                              <p:par>
                                <p:cTn id="56" presetID="54" presetClass="entr" presetSubtype="0" accel="100000" fill="hold" grpId="0" nodeType="clickEffect">
                                  <p:stCondLst>
                                    <p:cond delay="0"/>
                                  </p:stCondLst>
                                  <p:childTnLst>
                                    <p:set>
                                      <p:cBhvr>
                                        <p:cTn id="57" dur="1" fill="hold">
                                          <p:stCondLst>
                                            <p:cond delay="0"/>
                                          </p:stCondLst>
                                        </p:cTn>
                                        <p:tgtEl>
                                          <p:spTgt spid="344"/>
                                        </p:tgtEl>
                                        <p:attrNameLst>
                                          <p:attrName>style.visibility</p:attrName>
                                        </p:attrNameLst>
                                      </p:cBhvr>
                                      <p:to>
                                        <p:strVal val="visible"/>
                                      </p:to>
                                    </p:set>
                                    <p:anim calcmode="lin" valueType="num">
                                      <p:cBhvr>
                                        <p:cTn id="58" dur="500" fill="hold"/>
                                        <p:tgtEl>
                                          <p:spTgt spid="344"/>
                                        </p:tgtEl>
                                        <p:attrNameLst>
                                          <p:attrName>ppt_w</p:attrName>
                                        </p:attrNameLst>
                                      </p:cBhvr>
                                      <p:tavLst>
                                        <p:tav tm="0">
                                          <p:val>
                                            <p:strVal val="#ppt_w*0.05"/>
                                          </p:val>
                                        </p:tav>
                                        <p:tav tm="100000">
                                          <p:val>
                                            <p:strVal val="#ppt_w"/>
                                          </p:val>
                                        </p:tav>
                                      </p:tavLst>
                                    </p:anim>
                                    <p:anim calcmode="lin" valueType="num">
                                      <p:cBhvr>
                                        <p:cTn id="59" dur="500" fill="hold"/>
                                        <p:tgtEl>
                                          <p:spTgt spid="344"/>
                                        </p:tgtEl>
                                        <p:attrNameLst>
                                          <p:attrName>ppt_h</p:attrName>
                                        </p:attrNameLst>
                                      </p:cBhvr>
                                      <p:tavLst>
                                        <p:tav tm="0">
                                          <p:val>
                                            <p:strVal val="#ppt_h"/>
                                          </p:val>
                                        </p:tav>
                                        <p:tav tm="100000">
                                          <p:val>
                                            <p:strVal val="#ppt_h"/>
                                          </p:val>
                                        </p:tav>
                                      </p:tavLst>
                                    </p:anim>
                                    <p:anim calcmode="lin" valueType="num">
                                      <p:cBhvr>
                                        <p:cTn id="60" dur="500" fill="hold"/>
                                        <p:tgtEl>
                                          <p:spTgt spid="344"/>
                                        </p:tgtEl>
                                        <p:attrNameLst>
                                          <p:attrName>ppt_x</p:attrName>
                                        </p:attrNameLst>
                                      </p:cBhvr>
                                      <p:tavLst>
                                        <p:tav tm="0">
                                          <p:val>
                                            <p:strVal val="#ppt_x-.2"/>
                                          </p:val>
                                        </p:tav>
                                        <p:tav tm="100000">
                                          <p:val>
                                            <p:strVal val="#ppt_x"/>
                                          </p:val>
                                        </p:tav>
                                      </p:tavLst>
                                    </p:anim>
                                    <p:anim calcmode="lin" valueType="num">
                                      <p:cBhvr>
                                        <p:cTn id="61" dur="500" fill="hold"/>
                                        <p:tgtEl>
                                          <p:spTgt spid="344"/>
                                        </p:tgtEl>
                                        <p:attrNameLst>
                                          <p:attrName>ppt_y</p:attrName>
                                        </p:attrNameLst>
                                      </p:cBhvr>
                                      <p:tavLst>
                                        <p:tav tm="0">
                                          <p:val>
                                            <p:strVal val="#ppt_y"/>
                                          </p:val>
                                        </p:tav>
                                        <p:tav tm="100000">
                                          <p:val>
                                            <p:strVal val="#ppt_y"/>
                                          </p:val>
                                        </p:tav>
                                      </p:tavLst>
                                    </p:anim>
                                    <p:animEffect transition="in" filter="fade">
                                      <p:cBhvr>
                                        <p:cTn id="62" dur="500"/>
                                        <p:tgtEl>
                                          <p:spTgt spid="344"/>
                                        </p:tgtEl>
                                      </p:cBhvr>
                                    </p:animEffect>
                                  </p:childTnLst>
                                </p:cTn>
                              </p:par>
                              <p:par>
                                <p:cTn id="63" presetID="47" presetClass="entr" presetSubtype="0" fill="hold" grpId="0" nodeType="withEffect">
                                  <p:stCondLst>
                                    <p:cond delay="0"/>
                                  </p:stCondLst>
                                  <p:childTnLst>
                                    <p:set>
                                      <p:cBhvr>
                                        <p:cTn id="64" dur="1" fill="hold">
                                          <p:stCondLst>
                                            <p:cond delay="0"/>
                                          </p:stCondLst>
                                        </p:cTn>
                                        <p:tgtEl>
                                          <p:spTgt spid="348"/>
                                        </p:tgtEl>
                                        <p:attrNameLst>
                                          <p:attrName>style.visibility</p:attrName>
                                        </p:attrNameLst>
                                      </p:cBhvr>
                                      <p:to>
                                        <p:strVal val="visible"/>
                                      </p:to>
                                    </p:set>
                                    <p:animEffect transition="in" filter="fade">
                                      <p:cBhvr>
                                        <p:cTn id="65" dur="1000"/>
                                        <p:tgtEl>
                                          <p:spTgt spid="348"/>
                                        </p:tgtEl>
                                      </p:cBhvr>
                                    </p:animEffect>
                                    <p:anim calcmode="lin" valueType="num">
                                      <p:cBhvr>
                                        <p:cTn id="66" dur="1000" fill="hold"/>
                                        <p:tgtEl>
                                          <p:spTgt spid="348"/>
                                        </p:tgtEl>
                                        <p:attrNameLst>
                                          <p:attrName>ppt_x</p:attrName>
                                        </p:attrNameLst>
                                      </p:cBhvr>
                                      <p:tavLst>
                                        <p:tav tm="0">
                                          <p:val>
                                            <p:strVal val="#ppt_x"/>
                                          </p:val>
                                        </p:tav>
                                        <p:tav tm="100000">
                                          <p:val>
                                            <p:strVal val="#ppt_x"/>
                                          </p:val>
                                        </p:tav>
                                      </p:tavLst>
                                    </p:anim>
                                    <p:anim calcmode="lin" valueType="num">
                                      <p:cBhvr>
                                        <p:cTn id="67" dur="1000" fill="hold"/>
                                        <p:tgtEl>
                                          <p:spTgt spid="348"/>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351"/>
                                        </p:tgtEl>
                                        <p:attrNameLst>
                                          <p:attrName>style.visibility</p:attrName>
                                        </p:attrNameLst>
                                      </p:cBhvr>
                                      <p:to>
                                        <p:strVal val="visible"/>
                                      </p:to>
                                    </p:set>
                                    <p:animEffect transition="in" filter="fade">
                                      <p:cBhvr>
                                        <p:cTn id="70" dur="1000"/>
                                        <p:tgtEl>
                                          <p:spTgt spid="351"/>
                                        </p:tgtEl>
                                      </p:cBhvr>
                                    </p:animEffect>
                                    <p:anim calcmode="lin" valueType="num">
                                      <p:cBhvr>
                                        <p:cTn id="71" dur="1000" fill="hold"/>
                                        <p:tgtEl>
                                          <p:spTgt spid="351"/>
                                        </p:tgtEl>
                                        <p:attrNameLst>
                                          <p:attrName>ppt_x</p:attrName>
                                        </p:attrNameLst>
                                      </p:cBhvr>
                                      <p:tavLst>
                                        <p:tav tm="0">
                                          <p:val>
                                            <p:strVal val="#ppt_x"/>
                                          </p:val>
                                        </p:tav>
                                        <p:tav tm="100000">
                                          <p:val>
                                            <p:strVal val="#ppt_x"/>
                                          </p:val>
                                        </p:tav>
                                      </p:tavLst>
                                    </p:anim>
                                    <p:anim calcmode="lin" valueType="num">
                                      <p:cBhvr>
                                        <p:cTn id="72" dur="1000" fill="hold"/>
                                        <p:tgtEl>
                                          <p:spTgt spid="35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0.06498 0.00555 L 0.48457 0.00162 " pathEditMode="relative" rAng="0" ptsTypes="AA">
                                      <p:cBhvr>
                                        <p:cTn id="76" dur="1250" fill="hold"/>
                                        <p:tgtEl>
                                          <p:spTgt spid="253"/>
                                        </p:tgtEl>
                                        <p:attrNameLst>
                                          <p:attrName>ppt_x</p:attrName>
                                          <p:attrName>ppt_y</p:attrName>
                                        </p:attrNameLst>
                                      </p:cBhvr>
                                      <p:rCtr x="27478" y="-208"/>
                                    </p:animMotion>
                                  </p:childTnLst>
                                </p:cTn>
                              </p:par>
                            </p:childTnLst>
                          </p:cTn>
                        </p:par>
                      </p:childTnLst>
                    </p:cTn>
                  </p:par>
                  <p:par>
                    <p:cTn id="77" fill="hold">
                      <p:stCondLst>
                        <p:cond delay="indefinite"/>
                      </p:stCondLst>
                      <p:childTnLst>
                        <p:par>
                          <p:cTn id="78" fill="hold">
                            <p:stCondLst>
                              <p:cond delay="0"/>
                            </p:stCondLst>
                            <p:childTnLst>
                              <p:par>
                                <p:cTn id="79" presetID="54" presetClass="entr" presetSubtype="0" accel="100000" fill="hold" grpId="0" nodeType="clickEffect">
                                  <p:stCondLst>
                                    <p:cond delay="0"/>
                                  </p:stCondLst>
                                  <p:childTnLst>
                                    <p:set>
                                      <p:cBhvr>
                                        <p:cTn id="80" dur="1" fill="hold">
                                          <p:stCondLst>
                                            <p:cond delay="0"/>
                                          </p:stCondLst>
                                        </p:cTn>
                                        <p:tgtEl>
                                          <p:spTgt spid="345"/>
                                        </p:tgtEl>
                                        <p:attrNameLst>
                                          <p:attrName>style.visibility</p:attrName>
                                        </p:attrNameLst>
                                      </p:cBhvr>
                                      <p:to>
                                        <p:strVal val="visible"/>
                                      </p:to>
                                    </p:set>
                                    <p:anim calcmode="lin" valueType="num">
                                      <p:cBhvr>
                                        <p:cTn id="81" dur="500" fill="hold"/>
                                        <p:tgtEl>
                                          <p:spTgt spid="345"/>
                                        </p:tgtEl>
                                        <p:attrNameLst>
                                          <p:attrName>ppt_w</p:attrName>
                                        </p:attrNameLst>
                                      </p:cBhvr>
                                      <p:tavLst>
                                        <p:tav tm="0">
                                          <p:val>
                                            <p:strVal val="#ppt_w*0.05"/>
                                          </p:val>
                                        </p:tav>
                                        <p:tav tm="100000">
                                          <p:val>
                                            <p:strVal val="#ppt_w"/>
                                          </p:val>
                                        </p:tav>
                                      </p:tavLst>
                                    </p:anim>
                                    <p:anim calcmode="lin" valueType="num">
                                      <p:cBhvr>
                                        <p:cTn id="82" dur="500" fill="hold"/>
                                        <p:tgtEl>
                                          <p:spTgt spid="345"/>
                                        </p:tgtEl>
                                        <p:attrNameLst>
                                          <p:attrName>ppt_h</p:attrName>
                                        </p:attrNameLst>
                                      </p:cBhvr>
                                      <p:tavLst>
                                        <p:tav tm="0">
                                          <p:val>
                                            <p:strVal val="#ppt_h"/>
                                          </p:val>
                                        </p:tav>
                                        <p:tav tm="100000">
                                          <p:val>
                                            <p:strVal val="#ppt_h"/>
                                          </p:val>
                                        </p:tav>
                                      </p:tavLst>
                                    </p:anim>
                                    <p:anim calcmode="lin" valueType="num">
                                      <p:cBhvr>
                                        <p:cTn id="83" dur="500" fill="hold"/>
                                        <p:tgtEl>
                                          <p:spTgt spid="345"/>
                                        </p:tgtEl>
                                        <p:attrNameLst>
                                          <p:attrName>ppt_x</p:attrName>
                                        </p:attrNameLst>
                                      </p:cBhvr>
                                      <p:tavLst>
                                        <p:tav tm="0">
                                          <p:val>
                                            <p:strVal val="#ppt_x-.2"/>
                                          </p:val>
                                        </p:tav>
                                        <p:tav tm="100000">
                                          <p:val>
                                            <p:strVal val="#ppt_x"/>
                                          </p:val>
                                        </p:tav>
                                      </p:tavLst>
                                    </p:anim>
                                    <p:anim calcmode="lin" valueType="num">
                                      <p:cBhvr>
                                        <p:cTn id="84" dur="500" fill="hold"/>
                                        <p:tgtEl>
                                          <p:spTgt spid="345"/>
                                        </p:tgtEl>
                                        <p:attrNameLst>
                                          <p:attrName>ppt_y</p:attrName>
                                        </p:attrNameLst>
                                      </p:cBhvr>
                                      <p:tavLst>
                                        <p:tav tm="0">
                                          <p:val>
                                            <p:strVal val="#ppt_y"/>
                                          </p:val>
                                        </p:tav>
                                        <p:tav tm="100000">
                                          <p:val>
                                            <p:strVal val="#ppt_y"/>
                                          </p:val>
                                        </p:tav>
                                      </p:tavLst>
                                    </p:anim>
                                    <p:animEffect transition="in" filter="fade">
                                      <p:cBhvr>
                                        <p:cTn id="85" dur="500"/>
                                        <p:tgtEl>
                                          <p:spTgt spid="345"/>
                                        </p:tgtEl>
                                      </p:cBhvr>
                                    </p:animEffect>
                                  </p:childTnLst>
                                </p:cTn>
                              </p:par>
                              <p:par>
                                <p:cTn id="86" presetID="31" presetClass="entr" presetSubtype="0" fill="hold" nodeType="withEffect">
                                  <p:stCondLst>
                                    <p:cond delay="0"/>
                                  </p:stCondLst>
                                  <p:childTnLst>
                                    <p:set>
                                      <p:cBhvr>
                                        <p:cTn id="87" dur="1" fill="hold">
                                          <p:stCondLst>
                                            <p:cond delay="0"/>
                                          </p:stCondLst>
                                        </p:cTn>
                                        <p:tgtEl>
                                          <p:spTgt spid="1026"/>
                                        </p:tgtEl>
                                        <p:attrNameLst>
                                          <p:attrName>style.visibility</p:attrName>
                                        </p:attrNameLst>
                                      </p:cBhvr>
                                      <p:to>
                                        <p:strVal val="visible"/>
                                      </p:to>
                                    </p:set>
                                    <p:anim calcmode="lin" valueType="num">
                                      <p:cBhvr>
                                        <p:cTn id="88" dur="1000" fill="hold"/>
                                        <p:tgtEl>
                                          <p:spTgt spid="1026"/>
                                        </p:tgtEl>
                                        <p:attrNameLst>
                                          <p:attrName>ppt_w</p:attrName>
                                        </p:attrNameLst>
                                      </p:cBhvr>
                                      <p:tavLst>
                                        <p:tav tm="0">
                                          <p:val>
                                            <p:fltVal val="0"/>
                                          </p:val>
                                        </p:tav>
                                        <p:tav tm="100000">
                                          <p:val>
                                            <p:strVal val="#ppt_w"/>
                                          </p:val>
                                        </p:tav>
                                      </p:tavLst>
                                    </p:anim>
                                    <p:anim calcmode="lin" valueType="num">
                                      <p:cBhvr>
                                        <p:cTn id="89" dur="1000" fill="hold"/>
                                        <p:tgtEl>
                                          <p:spTgt spid="1026"/>
                                        </p:tgtEl>
                                        <p:attrNameLst>
                                          <p:attrName>ppt_h</p:attrName>
                                        </p:attrNameLst>
                                      </p:cBhvr>
                                      <p:tavLst>
                                        <p:tav tm="0">
                                          <p:val>
                                            <p:fltVal val="0"/>
                                          </p:val>
                                        </p:tav>
                                        <p:tav tm="100000">
                                          <p:val>
                                            <p:strVal val="#ppt_h"/>
                                          </p:val>
                                        </p:tav>
                                      </p:tavLst>
                                    </p:anim>
                                    <p:anim calcmode="lin" valueType="num">
                                      <p:cBhvr>
                                        <p:cTn id="90" dur="1000" fill="hold"/>
                                        <p:tgtEl>
                                          <p:spTgt spid="1026"/>
                                        </p:tgtEl>
                                        <p:attrNameLst>
                                          <p:attrName>style.rotation</p:attrName>
                                        </p:attrNameLst>
                                      </p:cBhvr>
                                      <p:tavLst>
                                        <p:tav tm="0">
                                          <p:val>
                                            <p:fltVal val="90"/>
                                          </p:val>
                                        </p:tav>
                                        <p:tav tm="100000">
                                          <p:val>
                                            <p:fltVal val="0"/>
                                          </p:val>
                                        </p:tav>
                                      </p:tavLst>
                                    </p:anim>
                                    <p:animEffect transition="in" filter="fade">
                                      <p:cBhvr>
                                        <p:cTn id="91" dur="1000"/>
                                        <p:tgtEl>
                                          <p:spTgt spid="1026"/>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353"/>
                                        </p:tgtEl>
                                        <p:attrNameLst>
                                          <p:attrName>style.visibility</p:attrName>
                                        </p:attrNameLst>
                                      </p:cBhvr>
                                      <p:to>
                                        <p:strVal val="visible"/>
                                      </p:to>
                                    </p:set>
                                    <p:animEffect transition="in" filter="fade">
                                      <p:cBhvr>
                                        <p:cTn id="94" dur="1000"/>
                                        <p:tgtEl>
                                          <p:spTgt spid="353"/>
                                        </p:tgtEl>
                                      </p:cBhvr>
                                    </p:animEffect>
                                    <p:anim calcmode="lin" valueType="num">
                                      <p:cBhvr>
                                        <p:cTn id="95" dur="1000" fill="hold"/>
                                        <p:tgtEl>
                                          <p:spTgt spid="353"/>
                                        </p:tgtEl>
                                        <p:attrNameLst>
                                          <p:attrName>ppt_x</p:attrName>
                                        </p:attrNameLst>
                                      </p:cBhvr>
                                      <p:tavLst>
                                        <p:tav tm="0">
                                          <p:val>
                                            <p:strVal val="#ppt_x"/>
                                          </p:val>
                                        </p:tav>
                                        <p:tav tm="100000">
                                          <p:val>
                                            <p:strVal val="#ppt_x"/>
                                          </p:val>
                                        </p:tav>
                                      </p:tavLst>
                                    </p:anim>
                                    <p:anim calcmode="lin" valueType="num">
                                      <p:cBhvr>
                                        <p:cTn id="96" dur="1000" fill="hold"/>
                                        <p:tgtEl>
                                          <p:spTgt spid="35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1000"/>
                                        <p:tgtEl>
                                          <p:spTgt spid="352"/>
                                        </p:tgtEl>
                                      </p:cBhvr>
                                    </p:animEffect>
                                    <p:anim calcmode="lin" valueType="num">
                                      <p:cBhvr>
                                        <p:cTn id="100" dur="1000" fill="hold"/>
                                        <p:tgtEl>
                                          <p:spTgt spid="352"/>
                                        </p:tgtEl>
                                        <p:attrNameLst>
                                          <p:attrName>ppt_x</p:attrName>
                                        </p:attrNameLst>
                                      </p:cBhvr>
                                      <p:tavLst>
                                        <p:tav tm="0">
                                          <p:val>
                                            <p:strVal val="#ppt_x"/>
                                          </p:val>
                                        </p:tav>
                                        <p:tav tm="100000">
                                          <p:val>
                                            <p:strVal val="#ppt_x"/>
                                          </p:val>
                                        </p:tav>
                                      </p:tavLst>
                                    </p:anim>
                                    <p:anim calcmode="lin" valueType="num">
                                      <p:cBhvr>
                                        <p:cTn id="101" dur="1000" fill="hold"/>
                                        <p:tgtEl>
                                          <p:spTgt spid="35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7" presetClass="entr" presetSubtype="0" fill="hold" grpId="0" nodeType="clickEffect">
                                  <p:stCondLst>
                                    <p:cond delay="0"/>
                                  </p:stCondLst>
                                  <p:childTnLst>
                                    <p:set>
                                      <p:cBhvr>
                                        <p:cTn id="105" dur="1" fill="hold">
                                          <p:stCondLst>
                                            <p:cond delay="0"/>
                                          </p:stCondLst>
                                        </p:cTn>
                                        <p:tgtEl>
                                          <p:spTgt spid="349"/>
                                        </p:tgtEl>
                                        <p:attrNameLst>
                                          <p:attrName>style.visibility</p:attrName>
                                        </p:attrNameLst>
                                      </p:cBhvr>
                                      <p:to>
                                        <p:strVal val="visible"/>
                                      </p:to>
                                    </p:set>
                                    <p:animEffect transition="in" filter="fade">
                                      <p:cBhvr>
                                        <p:cTn id="106" dur="1000"/>
                                        <p:tgtEl>
                                          <p:spTgt spid="349"/>
                                        </p:tgtEl>
                                      </p:cBhvr>
                                    </p:animEffect>
                                    <p:anim calcmode="lin" valueType="num">
                                      <p:cBhvr>
                                        <p:cTn id="107" dur="1000" fill="hold"/>
                                        <p:tgtEl>
                                          <p:spTgt spid="349"/>
                                        </p:tgtEl>
                                        <p:attrNameLst>
                                          <p:attrName>ppt_x</p:attrName>
                                        </p:attrNameLst>
                                      </p:cBhvr>
                                      <p:tavLst>
                                        <p:tav tm="0">
                                          <p:val>
                                            <p:strVal val="#ppt_x"/>
                                          </p:val>
                                        </p:tav>
                                        <p:tav tm="100000">
                                          <p:val>
                                            <p:strVal val="#ppt_x"/>
                                          </p:val>
                                        </p:tav>
                                      </p:tavLst>
                                    </p:anim>
                                    <p:anim calcmode="lin" valueType="num">
                                      <p:cBhvr>
                                        <p:cTn id="108" dur="1000" fill="hold"/>
                                        <p:tgtEl>
                                          <p:spTgt spid="349"/>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354"/>
                                        </p:tgtEl>
                                        <p:attrNameLst>
                                          <p:attrName>style.visibility</p:attrName>
                                        </p:attrNameLst>
                                      </p:cBhvr>
                                      <p:to>
                                        <p:strVal val="visible"/>
                                      </p:to>
                                    </p:set>
                                    <p:animEffect transition="in" filter="fade">
                                      <p:cBhvr>
                                        <p:cTn id="111" dur="1000"/>
                                        <p:tgtEl>
                                          <p:spTgt spid="354"/>
                                        </p:tgtEl>
                                      </p:cBhvr>
                                    </p:animEffect>
                                    <p:anim calcmode="lin" valueType="num">
                                      <p:cBhvr>
                                        <p:cTn id="112" dur="1000" fill="hold"/>
                                        <p:tgtEl>
                                          <p:spTgt spid="354"/>
                                        </p:tgtEl>
                                        <p:attrNameLst>
                                          <p:attrName>ppt_x</p:attrName>
                                        </p:attrNameLst>
                                      </p:cBhvr>
                                      <p:tavLst>
                                        <p:tav tm="0">
                                          <p:val>
                                            <p:strVal val="#ppt_x"/>
                                          </p:val>
                                        </p:tav>
                                        <p:tav tm="100000">
                                          <p:val>
                                            <p:strVal val="#ppt_x"/>
                                          </p:val>
                                        </p:tav>
                                      </p:tavLst>
                                    </p:anim>
                                    <p:anim calcmode="lin" valueType="num">
                                      <p:cBhvr>
                                        <p:cTn id="113" dur="1000" fill="hold"/>
                                        <p:tgtEl>
                                          <p:spTgt spid="354"/>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3074"/>
                                        </p:tgtEl>
                                        <p:attrNameLst>
                                          <p:attrName>style.visibility</p:attrName>
                                        </p:attrNameLst>
                                      </p:cBhvr>
                                      <p:to>
                                        <p:strVal val="visible"/>
                                      </p:to>
                                    </p:set>
                                    <p:animEffect transition="in" filter="fade">
                                      <p:cBhvr>
                                        <p:cTn id="116" dur="1000"/>
                                        <p:tgtEl>
                                          <p:spTgt spid="3074"/>
                                        </p:tgtEl>
                                      </p:cBhvr>
                                    </p:animEffect>
                                    <p:anim calcmode="lin" valueType="num">
                                      <p:cBhvr>
                                        <p:cTn id="117" dur="1000" fill="hold"/>
                                        <p:tgtEl>
                                          <p:spTgt spid="3074"/>
                                        </p:tgtEl>
                                        <p:attrNameLst>
                                          <p:attrName>ppt_x</p:attrName>
                                        </p:attrNameLst>
                                      </p:cBhvr>
                                      <p:tavLst>
                                        <p:tav tm="0">
                                          <p:val>
                                            <p:strVal val="#ppt_x"/>
                                          </p:val>
                                        </p:tav>
                                        <p:tav tm="100000">
                                          <p:val>
                                            <p:strVal val="#ppt_x"/>
                                          </p:val>
                                        </p:tav>
                                      </p:tavLst>
                                    </p:anim>
                                    <p:anim calcmode="lin" valueType="num">
                                      <p:cBhvr>
                                        <p:cTn id="118" dur="1000" fill="hold"/>
                                        <p:tgtEl>
                                          <p:spTgt spid="3074"/>
                                        </p:tgtEl>
                                        <p:attrNameLst>
                                          <p:attrName>ppt_y</p:attrName>
                                        </p:attrNameLst>
                                      </p:cBhvr>
                                      <p:tavLst>
                                        <p:tav tm="0">
                                          <p:val>
                                            <p:strVal val="#ppt_y+.1"/>
                                          </p:val>
                                        </p:tav>
                                        <p:tav tm="100000">
                                          <p:val>
                                            <p:strVal val="#ppt_y"/>
                                          </p:val>
                                        </p:tav>
                                      </p:tavLst>
                                    </p:anim>
                                  </p:childTnLst>
                                </p:cTn>
                              </p:par>
                              <p:par>
                                <p:cTn id="119" presetID="10" presetClass="entr" presetSubtype="0" fill="hold" grpId="0" nodeType="with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10" presetClass="entr" presetSubtype="0" fill="hold" nodeType="withEffect">
                                  <p:stCondLst>
                                    <p:cond delay="0"/>
                                  </p:stCondLst>
                                  <p:childTnLst>
                                    <p:set>
                                      <p:cBhvr>
                                        <p:cTn id="123" dur="1" fill="hold">
                                          <p:stCondLst>
                                            <p:cond delay="0"/>
                                          </p:stCondLst>
                                        </p:cTn>
                                        <p:tgtEl>
                                          <p:spTgt spid="254"/>
                                        </p:tgtEl>
                                        <p:attrNameLst>
                                          <p:attrName>style.visibility</p:attrName>
                                        </p:attrNameLst>
                                      </p:cBhvr>
                                      <p:to>
                                        <p:strVal val="visible"/>
                                      </p:to>
                                    </p:set>
                                    <p:animEffect transition="in" filter="fade">
                                      <p:cBhvr>
                                        <p:cTn id="124" dur="2000"/>
                                        <p:tgtEl>
                                          <p:spTgt spid="254"/>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348"/>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351"/>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352"/>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353"/>
                                        </p:tgtEl>
                                        <p:attrNameLst>
                                          <p:attrName>style.visibility</p:attrName>
                                        </p:attrNameLst>
                                      </p:cBhvr>
                                      <p:to>
                                        <p:strVal val="hidden"/>
                                      </p:to>
                                    </p:set>
                                  </p:childTnLst>
                                </p:cTn>
                              </p:par>
                              <p:par>
                                <p:cTn id="135" presetID="54" presetClass="entr" presetSubtype="0" accel="100000" fill="hold" grpId="0" nodeType="withEffect">
                                  <p:stCondLst>
                                    <p:cond delay="0"/>
                                  </p:stCondLst>
                                  <p:childTnLst>
                                    <p:set>
                                      <p:cBhvr>
                                        <p:cTn id="136" dur="1" fill="hold">
                                          <p:stCondLst>
                                            <p:cond delay="0"/>
                                          </p:stCondLst>
                                        </p:cTn>
                                        <p:tgtEl>
                                          <p:spTgt spid="579"/>
                                        </p:tgtEl>
                                        <p:attrNameLst>
                                          <p:attrName>style.visibility</p:attrName>
                                        </p:attrNameLst>
                                      </p:cBhvr>
                                      <p:to>
                                        <p:strVal val="visible"/>
                                      </p:to>
                                    </p:set>
                                    <p:anim calcmode="lin" valueType="num">
                                      <p:cBhvr>
                                        <p:cTn id="137" dur="500" fill="hold"/>
                                        <p:tgtEl>
                                          <p:spTgt spid="579"/>
                                        </p:tgtEl>
                                        <p:attrNameLst>
                                          <p:attrName>ppt_w</p:attrName>
                                        </p:attrNameLst>
                                      </p:cBhvr>
                                      <p:tavLst>
                                        <p:tav tm="0">
                                          <p:val>
                                            <p:strVal val="#ppt_w*0.05"/>
                                          </p:val>
                                        </p:tav>
                                        <p:tav tm="100000">
                                          <p:val>
                                            <p:strVal val="#ppt_w"/>
                                          </p:val>
                                        </p:tav>
                                      </p:tavLst>
                                    </p:anim>
                                    <p:anim calcmode="lin" valueType="num">
                                      <p:cBhvr>
                                        <p:cTn id="138" dur="500" fill="hold"/>
                                        <p:tgtEl>
                                          <p:spTgt spid="579"/>
                                        </p:tgtEl>
                                        <p:attrNameLst>
                                          <p:attrName>ppt_h</p:attrName>
                                        </p:attrNameLst>
                                      </p:cBhvr>
                                      <p:tavLst>
                                        <p:tav tm="0">
                                          <p:val>
                                            <p:strVal val="#ppt_h"/>
                                          </p:val>
                                        </p:tav>
                                        <p:tav tm="100000">
                                          <p:val>
                                            <p:strVal val="#ppt_h"/>
                                          </p:val>
                                        </p:tav>
                                      </p:tavLst>
                                    </p:anim>
                                    <p:anim calcmode="lin" valueType="num">
                                      <p:cBhvr>
                                        <p:cTn id="139" dur="500" fill="hold"/>
                                        <p:tgtEl>
                                          <p:spTgt spid="579"/>
                                        </p:tgtEl>
                                        <p:attrNameLst>
                                          <p:attrName>ppt_x</p:attrName>
                                        </p:attrNameLst>
                                      </p:cBhvr>
                                      <p:tavLst>
                                        <p:tav tm="0">
                                          <p:val>
                                            <p:strVal val="#ppt_x-.2"/>
                                          </p:val>
                                        </p:tav>
                                        <p:tav tm="100000">
                                          <p:val>
                                            <p:strVal val="#ppt_x"/>
                                          </p:val>
                                        </p:tav>
                                      </p:tavLst>
                                    </p:anim>
                                    <p:anim calcmode="lin" valueType="num">
                                      <p:cBhvr>
                                        <p:cTn id="140" dur="500" fill="hold"/>
                                        <p:tgtEl>
                                          <p:spTgt spid="579"/>
                                        </p:tgtEl>
                                        <p:attrNameLst>
                                          <p:attrName>ppt_y</p:attrName>
                                        </p:attrNameLst>
                                      </p:cBhvr>
                                      <p:tavLst>
                                        <p:tav tm="0">
                                          <p:val>
                                            <p:strVal val="#ppt_y"/>
                                          </p:val>
                                        </p:tav>
                                        <p:tav tm="100000">
                                          <p:val>
                                            <p:strVal val="#ppt_y"/>
                                          </p:val>
                                        </p:tav>
                                      </p:tavLst>
                                    </p:anim>
                                    <p:animEffect transition="in" filter="fade">
                                      <p:cBhvr>
                                        <p:cTn id="141" dur="500"/>
                                        <p:tgtEl>
                                          <p:spTgt spid="579"/>
                                        </p:tgtEl>
                                      </p:cBhvr>
                                    </p:animEffect>
                                  </p:childTnLst>
                                </p:cTn>
                              </p:par>
                              <p:par>
                                <p:cTn id="142" presetID="42" presetClass="entr" presetSubtype="0" fill="hold" grpId="0" nodeType="withEffect">
                                  <p:stCondLst>
                                    <p:cond delay="0"/>
                                  </p:stCondLst>
                                  <p:childTnLst>
                                    <p:set>
                                      <p:cBhvr>
                                        <p:cTn id="143" dur="1" fill="hold">
                                          <p:stCondLst>
                                            <p:cond delay="0"/>
                                          </p:stCondLst>
                                        </p:cTn>
                                        <p:tgtEl>
                                          <p:spTgt spid="581"/>
                                        </p:tgtEl>
                                        <p:attrNameLst>
                                          <p:attrName>style.visibility</p:attrName>
                                        </p:attrNameLst>
                                      </p:cBhvr>
                                      <p:to>
                                        <p:strVal val="visible"/>
                                      </p:to>
                                    </p:set>
                                    <p:animEffect transition="in" filter="fade">
                                      <p:cBhvr>
                                        <p:cTn id="144" dur="1000"/>
                                        <p:tgtEl>
                                          <p:spTgt spid="581"/>
                                        </p:tgtEl>
                                      </p:cBhvr>
                                    </p:animEffect>
                                    <p:anim calcmode="lin" valueType="num">
                                      <p:cBhvr>
                                        <p:cTn id="145" dur="1000" fill="hold"/>
                                        <p:tgtEl>
                                          <p:spTgt spid="581"/>
                                        </p:tgtEl>
                                        <p:attrNameLst>
                                          <p:attrName>ppt_x</p:attrName>
                                        </p:attrNameLst>
                                      </p:cBhvr>
                                      <p:tavLst>
                                        <p:tav tm="0">
                                          <p:val>
                                            <p:strVal val="#ppt_x"/>
                                          </p:val>
                                        </p:tav>
                                        <p:tav tm="100000">
                                          <p:val>
                                            <p:strVal val="#ppt_x"/>
                                          </p:val>
                                        </p:tav>
                                      </p:tavLst>
                                    </p:anim>
                                    <p:anim calcmode="lin" valueType="num">
                                      <p:cBhvr>
                                        <p:cTn id="146" dur="1000" fill="hold"/>
                                        <p:tgtEl>
                                          <p:spTgt spid="58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580"/>
                                        </p:tgtEl>
                                        <p:attrNameLst>
                                          <p:attrName>style.visibility</p:attrName>
                                        </p:attrNameLst>
                                      </p:cBhvr>
                                      <p:to>
                                        <p:strVal val="visible"/>
                                      </p:to>
                                    </p:set>
                                    <p:animEffect transition="in" filter="fade">
                                      <p:cBhvr>
                                        <p:cTn id="149" dur="1000"/>
                                        <p:tgtEl>
                                          <p:spTgt spid="580"/>
                                        </p:tgtEl>
                                      </p:cBhvr>
                                    </p:animEffect>
                                    <p:anim calcmode="lin" valueType="num">
                                      <p:cBhvr>
                                        <p:cTn id="150" dur="1000" fill="hold"/>
                                        <p:tgtEl>
                                          <p:spTgt spid="580"/>
                                        </p:tgtEl>
                                        <p:attrNameLst>
                                          <p:attrName>ppt_x</p:attrName>
                                        </p:attrNameLst>
                                      </p:cBhvr>
                                      <p:tavLst>
                                        <p:tav tm="0">
                                          <p:val>
                                            <p:strVal val="#ppt_x"/>
                                          </p:val>
                                        </p:tav>
                                        <p:tav tm="100000">
                                          <p:val>
                                            <p:strVal val="#ppt_x"/>
                                          </p:val>
                                        </p:tav>
                                      </p:tavLst>
                                    </p:anim>
                                    <p:anim calcmode="lin" valueType="num">
                                      <p:cBhvr>
                                        <p:cTn id="151" dur="1000" fill="hold"/>
                                        <p:tgtEl>
                                          <p:spTgt spid="580"/>
                                        </p:tgtEl>
                                        <p:attrNameLst>
                                          <p:attrName>ppt_y</p:attrName>
                                        </p:attrNameLst>
                                      </p:cBhvr>
                                      <p:tavLst>
                                        <p:tav tm="0">
                                          <p:val>
                                            <p:strVal val="#ppt_y+.1"/>
                                          </p:val>
                                        </p:tav>
                                        <p:tav tm="100000">
                                          <p:val>
                                            <p:strVal val="#ppt_y"/>
                                          </p:val>
                                        </p:tav>
                                      </p:tavLst>
                                    </p:anim>
                                  </p:childTnLst>
                                </p:cTn>
                              </p:par>
                              <p:par>
                                <p:cTn id="152" presetID="1" presetClass="exit" presetSubtype="0" fill="hold" nodeType="withEffect">
                                  <p:stCondLst>
                                    <p:cond delay="0"/>
                                  </p:stCondLst>
                                  <p:childTnLst>
                                    <p:set>
                                      <p:cBhvr>
                                        <p:cTn id="153" dur="1" fill="hold">
                                          <p:stCondLst>
                                            <p:cond delay="0"/>
                                          </p:stCondLst>
                                        </p:cTn>
                                        <p:tgtEl>
                                          <p:spTgt spid="253"/>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355"/>
                                        </p:tgtEl>
                                        <p:attrNameLst>
                                          <p:attrName>style.visibility</p:attrName>
                                        </p:attrNameLst>
                                      </p:cBhvr>
                                      <p:to>
                                        <p:strVal val="visible"/>
                                      </p:to>
                                    </p:set>
                                    <p:animEffect transition="in" filter="wipe(left)">
                                      <p:cBhvr>
                                        <p:cTn id="158" dur="500"/>
                                        <p:tgtEl>
                                          <p:spTgt spid="355"/>
                                        </p:tgtEl>
                                      </p:cBhvr>
                                    </p:animEffect>
                                  </p:childTnLst>
                                </p:cTn>
                              </p:par>
                              <p:par>
                                <p:cTn id="159" presetID="0" presetClass="path" presetSubtype="0" accel="50000" decel="50000" fill="hold" grpId="1" nodeType="withEffect">
                                  <p:stCondLst>
                                    <p:cond delay="0"/>
                                  </p:stCondLst>
                                  <p:childTnLst>
                                    <p:animMotion origin="layout" path="M 1.08608E-6 -4.07407E-6 L 0.4455 -0.00069 " pathEditMode="relative" rAng="0" ptsTypes="AA">
                                      <p:cBhvr>
                                        <p:cTn id="160" dur="1000" fill="hold"/>
                                        <p:tgtEl>
                                          <p:spTgt spid="579"/>
                                        </p:tgtEl>
                                        <p:attrNameLst>
                                          <p:attrName>ppt_x</p:attrName>
                                          <p:attrName>ppt_y</p:attrName>
                                        </p:attrNameLst>
                                      </p:cBhvr>
                                      <p:rCtr x="22269" y="-46"/>
                                    </p:animMotion>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3074"/>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254"/>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1026"/>
                                        </p:tgtEl>
                                        <p:attrNameLst>
                                          <p:attrName>style.visibility</p:attrName>
                                        </p:attrNameLst>
                                      </p:cBhvr>
                                      <p:to>
                                        <p:strVal val="hidden"/>
                                      </p:to>
                                    </p:set>
                                  </p:childTnLst>
                                </p:cTn>
                              </p:par>
                              <p:par>
                                <p:cTn id="169" presetID="22" presetClass="entr" presetSubtype="8" fill="hold" grpId="0" nodeType="withEffect">
                                  <p:stCondLst>
                                    <p:cond delay="0"/>
                                  </p:stCondLst>
                                  <p:childTnLst>
                                    <p:set>
                                      <p:cBhvr>
                                        <p:cTn id="170" dur="1" fill="hold">
                                          <p:stCondLst>
                                            <p:cond delay="0"/>
                                          </p:stCondLst>
                                        </p:cTn>
                                        <p:tgtEl>
                                          <p:spTgt spid="356"/>
                                        </p:tgtEl>
                                        <p:attrNameLst>
                                          <p:attrName>style.visibility</p:attrName>
                                        </p:attrNameLst>
                                      </p:cBhvr>
                                      <p:to>
                                        <p:strVal val="visible"/>
                                      </p:to>
                                    </p:set>
                                    <p:animEffect transition="in" filter="wipe(left)">
                                      <p:cBhvr>
                                        <p:cTn id="171" dur="500"/>
                                        <p:tgtEl>
                                          <p:spTgt spid="356"/>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102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54" presetClass="entr" presetSubtype="0" accel="100000" fill="hold" grpId="0" nodeType="clickEffect">
                                  <p:stCondLst>
                                    <p:cond delay="0"/>
                                  </p:stCondLst>
                                  <p:childTnLst>
                                    <p:set>
                                      <p:cBhvr>
                                        <p:cTn id="179" dur="1" fill="hold">
                                          <p:stCondLst>
                                            <p:cond delay="0"/>
                                          </p:stCondLst>
                                        </p:cTn>
                                        <p:tgtEl>
                                          <p:spTgt spid="358"/>
                                        </p:tgtEl>
                                        <p:attrNameLst>
                                          <p:attrName>style.visibility</p:attrName>
                                        </p:attrNameLst>
                                      </p:cBhvr>
                                      <p:to>
                                        <p:strVal val="visible"/>
                                      </p:to>
                                    </p:set>
                                    <p:anim calcmode="lin" valueType="num">
                                      <p:cBhvr>
                                        <p:cTn id="180" dur="500" fill="hold"/>
                                        <p:tgtEl>
                                          <p:spTgt spid="358"/>
                                        </p:tgtEl>
                                        <p:attrNameLst>
                                          <p:attrName>ppt_w</p:attrName>
                                        </p:attrNameLst>
                                      </p:cBhvr>
                                      <p:tavLst>
                                        <p:tav tm="0">
                                          <p:val>
                                            <p:strVal val="#ppt_w*0.05"/>
                                          </p:val>
                                        </p:tav>
                                        <p:tav tm="100000">
                                          <p:val>
                                            <p:strVal val="#ppt_w"/>
                                          </p:val>
                                        </p:tav>
                                      </p:tavLst>
                                    </p:anim>
                                    <p:anim calcmode="lin" valueType="num">
                                      <p:cBhvr>
                                        <p:cTn id="181" dur="500" fill="hold"/>
                                        <p:tgtEl>
                                          <p:spTgt spid="358"/>
                                        </p:tgtEl>
                                        <p:attrNameLst>
                                          <p:attrName>ppt_h</p:attrName>
                                        </p:attrNameLst>
                                      </p:cBhvr>
                                      <p:tavLst>
                                        <p:tav tm="0">
                                          <p:val>
                                            <p:strVal val="#ppt_h"/>
                                          </p:val>
                                        </p:tav>
                                        <p:tav tm="100000">
                                          <p:val>
                                            <p:strVal val="#ppt_h"/>
                                          </p:val>
                                        </p:tav>
                                      </p:tavLst>
                                    </p:anim>
                                    <p:anim calcmode="lin" valueType="num">
                                      <p:cBhvr>
                                        <p:cTn id="182" dur="500" fill="hold"/>
                                        <p:tgtEl>
                                          <p:spTgt spid="358"/>
                                        </p:tgtEl>
                                        <p:attrNameLst>
                                          <p:attrName>ppt_x</p:attrName>
                                        </p:attrNameLst>
                                      </p:cBhvr>
                                      <p:tavLst>
                                        <p:tav tm="0">
                                          <p:val>
                                            <p:strVal val="#ppt_x-.2"/>
                                          </p:val>
                                        </p:tav>
                                        <p:tav tm="100000">
                                          <p:val>
                                            <p:strVal val="#ppt_x"/>
                                          </p:val>
                                        </p:tav>
                                      </p:tavLst>
                                    </p:anim>
                                    <p:anim calcmode="lin" valueType="num">
                                      <p:cBhvr>
                                        <p:cTn id="183" dur="500" fill="hold"/>
                                        <p:tgtEl>
                                          <p:spTgt spid="358"/>
                                        </p:tgtEl>
                                        <p:attrNameLst>
                                          <p:attrName>ppt_y</p:attrName>
                                        </p:attrNameLst>
                                      </p:cBhvr>
                                      <p:tavLst>
                                        <p:tav tm="0">
                                          <p:val>
                                            <p:strVal val="#ppt_y"/>
                                          </p:val>
                                        </p:tav>
                                        <p:tav tm="100000">
                                          <p:val>
                                            <p:strVal val="#ppt_y"/>
                                          </p:val>
                                        </p:tav>
                                      </p:tavLst>
                                    </p:anim>
                                    <p:animEffect transition="in" filter="fade">
                                      <p:cBhvr>
                                        <p:cTn id="184" dur="500"/>
                                        <p:tgtEl>
                                          <p:spTgt spid="358"/>
                                        </p:tgtEl>
                                      </p:cBhvr>
                                    </p:animEffect>
                                  </p:childTnLst>
                                </p:cTn>
                              </p:par>
                            </p:childTnLst>
                          </p:cTn>
                        </p:par>
                        <p:par>
                          <p:cTn id="185" fill="hold">
                            <p:stCondLst>
                              <p:cond delay="500"/>
                            </p:stCondLst>
                            <p:childTnLst>
                              <p:par>
                                <p:cTn id="186" presetID="53" presetClass="entr" presetSubtype="16" fill="hold" nodeType="afterEffect">
                                  <p:stCondLst>
                                    <p:cond delay="0"/>
                                  </p:stCondLst>
                                  <p:childTnLst>
                                    <p:set>
                                      <p:cBhvr>
                                        <p:cTn id="187" dur="1" fill="hold">
                                          <p:stCondLst>
                                            <p:cond delay="0"/>
                                          </p:stCondLst>
                                        </p:cTn>
                                        <p:tgtEl>
                                          <p:spTgt spid="360"/>
                                        </p:tgtEl>
                                        <p:attrNameLst>
                                          <p:attrName>style.visibility</p:attrName>
                                        </p:attrNameLst>
                                      </p:cBhvr>
                                      <p:to>
                                        <p:strVal val="visible"/>
                                      </p:to>
                                    </p:set>
                                    <p:anim calcmode="lin" valueType="num">
                                      <p:cBhvr>
                                        <p:cTn id="188" dur="500" fill="hold"/>
                                        <p:tgtEl>
                                          <p:spTgt spid="360"/>
                                        </p:tgtEl>
                                        <p:attrNameLst>
                                          <p:attrName>ppt_w</p:attrName>
                                        </p:attrNameLst>
                                      </p:cBhvr>
                                      <p:tavLst>
                                        <p:tav tm="0">
                                          <p:val>
                                            <p:fltVal val="0"/>
                                          </p:val>
                                        </p:tav>
                                        <p:tav tm="100000">
                                          <p:val>
                                            <p:strVal val="#ppt_w"/>
                                          </p:val>
                                        </p:tav>
                                      </p:tavLst>
                                    </p:anim>
                                    <p:anim calcmode="lin" valueType="num">
                                      <p:cBhvr>
                                        <p:cTn id="189" dur="500" fill="hold"/>
                                        <p:tgtEl>
                                          <p:spTgt spid="360"/>
                                        </p:tgtEl>
                                        <p:attrNameLst>
                                          <p:attrName>ppt_h</p:attrName>
                                        </p:attrNameLst>
                                      </p:cBhvr>
                                      <p:tavLst>
                                        <p:tav tm="0">
                                          <p:val>
                                            <p:fltVal val="0"/>
                                          </p:val>
                                        </p:tav>
                                        <p:tav tm="100000">
                                          <p:val>
                                            <p:strVal val="#ppt_h"/>
                                          </p:val>
                                        </p:tav>
                                      </p:tavLst>
                                    </p:anim>
                                    <p:animEffect transition="in" filter="fade">
                                      <p:cBhvr>
                                        <p:cTn id="190" dur="500"/>
                                        <p:tgtEl>
                                          <p:spTgt spid="360"/>
                                        </p:tgtEl>
                                      </p:cBhvr>
                                    </p:animEffect>
                                  </p:childTnLst>
                                </p:cTn>
                              </p:par>
                            </p:childTnLst>
                          </p:cTn>
                        </p:par>
                        <p:par>
                          <p:cTn id="191" fill="hold">
                            <p:stCondLst>
                              <p:cond delay="1000"/>
                            </p:stCondLst>
                            <p:childTnLst>
                              <p:par>
                                <p:cTn id="192" presetID="22" presetClass="entr" presetSubtype="2" fill="hold" grpId="0" nodeType="afterEffect">
                                  <p:stCondLst>
                                    <p:cond delay="0"/>
                                  </p:stCondLst>
                                  <p:childTnLst>
                                    <p:set>
                                      <p:cBhvr>
                                        <p:cTn id="193" dur="1" fill="hold">
                                          <p:stCondLst>
                                            <p:cond delay="0"/>
                                          </p:stCondLst>
                                        </p:cTn>
                                        <p:tgtEl>
                                          <p:spTgt spid="572"/>
                                        </p:tgtEl>
                                        <p:attrNameLst>
                                          <p:attrName>style.visibility</p:attrName>
                                        </p:attrNameLst>
                                      </p:cBhvr>
                                      <p:to>
                                        <p:strVal val="visible"/>
                                      </p:to>
                                    </p:set>
                                    <p:animEffect transition="in" filter="wipe(right)">
                                      <p:cBhvr>
                                        <p:cTn id="194" dur="500"/>
                                        <p:tgtEl>
                                          <p:spTgt spid="572"/>
                                        </p:tgtEl>
                                      </p:cBhvr>
                                    </p:animEffect>
                                  </p:childTnLst>
                                </p:cTn>
                              </p:par>
                            </p:childTnLst>
                          </p:cTn>
                        </p:par>
                        <p:par>
                          <p:cTn id="195" fill="hold">
                            <p:stCondLst>
                              <p:cond delay="1500"/>
                            </p:stCondLst>
                            <p:childTnLst>
                              <p:par>
                                <p:cTn id="196" presetID="21" presetClass="entr" presetSubtype="1" fill="hold" grpId="0" nodeType="afterEffect">
                                  <p:stCondLst>
                                    <p:cond delay="0"/>
                                  </p:stCondLst>
                                  <p:childTnLst>
                                    <p:set>
                                      <p:cBhvr>
                                        <p:cTn id="197" dur="1" fill="hold">
                                          <p:stCondLst>
                                            <p:cond delay="0"/>
                                          </p:stCondLst>
                                        </p:cTn>
                                        <p:tgtEl>
                                          <p:spTgt spid="571"/>
                                        </p:tgtEl>
                                        <p:attrNameLst>
                                          <p:attrName>style.visibility</p:attrName>
                                        </p:attrNameLst>
                                      </p:cBhvr>
                                      <p:to>
                                        <p:strVal val="visible"/>
                                      </p:to>
                                    </p:set>
                                    <p:animEffect transition="in" filter="wheel(1)">
                                      <p:cBhvr>
                                        <p:cTn id="198" dur="2000"/>
                                        <p:tgtEl>
                                          <p:spTgt spid="571"/>
                                        </p:tgtEl>
                                      </p:cBhvr>
                                    </p:animEffect>
                                  </p:childTnLst>
                                </p:cTn>
                              </p:par>
                            </p:childTnLst>
                          </p:cTn>
                        </p:par>
                        <p:par>
                          <p:cTn id="199" fill="hold">
                            <p:stCondLst>
                              <p:cond delay="3500"/>
                            </p:stCondLst>
                            <p:childTnLst>
                              <p:par>
                                <p:cTn id="200" presetID="22" presetClass="entr" presetSubtype="2" fill="hold" grpId="0" nodeType="afterEffect">
                                  <p:stCondLst>
                                    <p:cond delay="0"/>
                                  </p:stCondLst>
                                  <p:childTnLst>
                                    <p:set>
                                      <p:cBhvr>
                                        <p:cTn id="201" dur="1" fill="hold">
                                          <p:stCondLst>
                                            <p:cond delay="0"/>
                                          </p:stCondLst>
                                        </p:cTn>
                                        <p:tgtEl>
                                          <p:spTgt spid="573"/>
                                        </p:tgtEl>
                                        <p:attrNameLst>
                                          <p:attrName>style.visibility</p:attrName>
                                        </p:attrNameLst>
                                      </p:cBhvr>
                                      <p:to>
                                        <p:strVal val="visible"/>
                                      </p:to>
                                    </p:set>
                                    <p:animEffect transition="in" filter="wipe(right)">
                                      <p:cBhvr>
                                        <p:cTn id="202" dur="500"/>
                                        <p:tgtEl>
                                          <p:spTgt spid="573"/>
                                        </p:tgtEl>
                                      </p:cBhvr>
                                    </p:animEffect>
                                  </p:childTnLst>
                                </p:cTn>
                              </p:par>
                            </p:childTnLst>
                          </p:cTn>
                        </p:par>
                      </p:childTnLst>
                    </p:cTn>
                  </p:par>
                  <p:par>
                    <p:cTn id="203" fill="hold">
                      <p:stCondLst>
                        <p:cond delay="indefinite"/>
                      </p:stCondLst>
                      <p:childTnLst>
                        <p:par>
                          <p:cTn id="204" fill="hold">
                            <p:stCondLst>
                              <p:cond delay="0"/>
                            </p:stCondLst>
                            <p:childTnLst>
                              <p:par>
                                <p:cTn id="205" presetID="53" presetClass="entr" presetSubtype="16" fill="hold" grpId="0" nodeType="clickEffect">
                                  <p:stCondLst>
                                    <p:cond delay="0"/>
                                  </p:stCondLst>
                                  <p:childTnLst>
                                    <p:set>
                                      <p:cBhvr>
                                        <p:cTn id="206" dur="1" fill="hold">
                                          <p:stCondLst>
                                            <p:cond delay="0"/>
                                          </p:stCondLst>
                                        </p:cTn>
                                        <p:tgtEl>
                                          <p:spTgt spid="575"/>
                                        </p:tgtEl>
                                        <p:attrNameLst>
                                          <p:attrName>style.visibility</p:attrName>
                                        </p:attrNameLst>
                                      </p:cBhvr>
                                      <p:to>
                                        <p:strVal val="visible"/>
                                      </p:to>
                                    </p:set>
                                    <p:anim calcmode="lin" valueType="num">
                                      <p:cBhvr>
                                        <p:cTn id="207" dur="500" fill="hold"/>
                                        <p:tgtEl>
                                          <p:spTgt spid="575"/>
                                        </p:tgtEl>
                                        <p:attrNameLst>
                                          <p:attrName>ppt_w</p:attrName>
                                        </p:attrNameLst>
                                      </p:cBhvr>
                                      <p:tavLst>
                                        <p:tav tm="0">
                                          <p:val>
                                            <p:fltVal val="0"/>
                                          </p:val>
                                        </p:tav>
                                        <p:tav tm="100000">
                                          <p:val>
                                            <p:strVal val="#ppt_w"/>
                                          </p:val>
                                        </p:tav>
                                      </p:tavLst>
                                    </p:anim>
                                    <p:anim calcmode="lin" valueType="num">
                                      <p:cBhvr>
                                        <p:cTn id="208" dur="500" fill="hold"/>
                                        <p:tgtEl>
                                          <p:spTgt spid="575"/>
                                        </p:tgtEl>
                                        <p:attrNameLst>
                                          <p:attrName>ppt_h</p:attrName>
                                        </p:attrNameLst>
                                      </p:cBhvr>
                                      <p:tavLst>
                                        <p:tav tm="0">
                                          <p:val>
                                            <p:fltVal val="0"/>
                                          </p:val>
                                        </p:tav>
                                        <p:tav tm="100000">
                                          <p:val>
                                            <p:strVal val="#ppt_h"/>
                                          </p:val>
                                        </p:tav>
                                      </p:tavLst>
                                    </p:anim>
                                    <p:animEffect transition="in" filter="fade">
                                      <p:cBhvr>
                                        <p:cTn id="209" dur="500"/>
                                        <p:tgtEl>
                                          <p:spTgt spid="575"/>
                                        </p:tgtEl>
                                      </p:cBhvr>
                                    </p:animEffect>
                                  </p:childTnLst>
                                </p:cTn>
                              </p:par>
                              <p:par>
                                <p:cTn id="210" presetID="14" presetClass="entr" presetSubtype="10" fill="hold" grpId="0" nodeType="withEffect">
                                  <p:stCondLst>
                                    <p:cond delay="0"/>
                                  </p:stCondLst>
                                  <p:childTnLst>
                                    <p:set>
                                      <p:cBhvr>
                                        <p:cTn id="211" dur="1" fill="hold">
                                          <p:stCondLst>
                                            <p:cond delay="0"/>
                                          </p:stCondLst>
                                        </p:cTn>
                                        <p:tgtEl>
                                          <p:spTgt spid="576"/>
                                        </p:tgtEl>
                                        <p:attrNameLst>
                                          <p:attrName>style.visibility</p:attrName>
                                        </p:attrNameLst>
                                      </p:cBhvr>
                                      <p:to>
                                        <p:strVal val="visible"/>
                                      </p:to>
                                    </p:set>
                                    <p:animEffect transition="in" filter="randombar(horizontal)">
                                      <p:cBhvr>
                                        <p:cTn id="212"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67" grpId="0" animBg="1"/>
      <p:bldP spid="368" grpId="0" animBg="1"/>
      <p:bldP spid="369" grpId="0" animBg="1"/>
      <p:bldP spid="370" grpId="0" animBg="1"/>
      <p:bldP spid="339" grpId="0" animBg="1"/>
      <p:bldP spid="343" grpId="0" animBg="1"/>
      <p:bldP spid="344" grpId="0" animBg="1"/>
      <p:bldP spid="345" grpId="0" animBg="1"/>
      <p:bldP spid="346" grpId="0"/>
      <p:bldP spid="348" grpId="0" animBg="1"/>
      <p:bldP spid="348" grpId="1" animBg="1"/>
      <p:bldP spid="349" grpId="0" animBg="1"/>
      <p:bldP spid="351" grpId="0"/>
      <p:bldP spid="351" grpId="1"/>
      <p:bldP spid="352" grpId="0" animBg="1"/>
      <p:bldP spid="352" grpId="1" animBg="1"/>
      <p:bldP spid="353" grpId="0"/>
      <p:bldP spid="353" grpId="1"/>
      <p:bldP spid="354" grpId="0"/>
      <p:bldP spid="355" grpId="0" animBg="1"/>
      <p:bldP spid="356" grpId="0" animBg="1"/>
      <p:bldP spid="358" grpId="0" animBg="1"/>
      <p:bldP spid="571" grpId="0"/>
      <p:bldP spid="572" grpId="0" animBg="1"/>
      <p:bldP spid="573" grpId="0" animBg="1"/>
      <p:bldP spid="575" grpId="0" animBg="1"/>
      <p:bldP spid="576" grpId="0"/>
      <p:bldP spid="579" grpId="0" animBg="1"/>
      <p:bldP spid="579" grpId="1" animBg="1"/>
      <p:bldP spid="580" grpId="0" animBg="1"/>
      <p:bldP spid="581"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he-Iceberg-Illusion-SOURCE-openlab.ncl_.ac_.uk_.png"/>
          <p:cNvPicPr>
            <a:picLocks noGrp="1" noChangeAspect="1"/>
          </p:cNvPicPr>
          <p:nvPr>
            <p:ph idx="1"/>
          </p:nvPr>
        </p:nvPicPr>
        <p:blipFill>
          <a:blip r:embed="rId3"/>
          <a:stretch>
            <a:fillRect/>
          </a:stretch>
        </p:blipFill>
        <p:spPr>
          <a:xfrm>
            <a:off x="0" y="0"/>
            <a:ext cx="12190413" cy="6858000"/>
          </a:xfrm>
        </p:spPr>
      </p:pic>
      <p:sp>
        <p:nvSpPr>
          <p:cNvPr id="5" name="ZoneTexte 4"/>
          <p:cNvSpPr txBox="1"/>
          <p:nvPr/>
        </p:nvSpPr>
        <p:spPr>
          <a:xfrm>
            <a:off x="9950396" y="642918"/>
            <a:ext cx="1287532" cy="1077218"/>
          </a:xfrm>
          <a:prstGeom prst="rect">
            <a:avLst/>
          </a:prstGeom>
          <a:noFill/>
        </p:spPr>
        <p:txBody>
          <a:bodyPr wrap="none" rtlCol="0">
            <a:spAutoFit/>
          </a:bodyPr>
          <a:lstStyle/>
          <a:p>
            <a:r>
              <a:rPr lang="fr-FR" sz="2800" b="1" dirty="0"/>
              <a:t>VISIBLE</a:t>
            </a:r>
          </a:p>
          <a:p>
            <a:br>
              <a:rPr lang="fr-FR" dirty="0"/>
            </a:br>
            <a:endParaRPr lang="fr-FR" dirty="0"/>
          </a:p>
        </p:txBody>
      </p:sp>
      <p:sp>
        <p:nvSpPr>
          <p:cNvPr id="7" name="ZoneTexte 6"/>
          <p:cNvSpPr txBox="1"/>
          <p:nvPr/>
        </p:nvSpPr>
        <p:spPr>
          <a:xfrm>
            <a:off x="9379727" y="3581758"/>
            <a:ext cx="2428870" cy="1077218"/>
          </a:xfrm>
          <a:prstGeom prst="rect">
            <a:avLst/>
          </a:prstGeom>
          <a:noFill/>
        </p:spPr>
        <p:txBody>
          <a:bodyPr wrap="none" rtlCol="0">
            <a:spAutoFit/>
          </a:bodyPr>
          <a:lstStyle/>
          <a:p>
            <a:r>
              <a:rPr lang="fr-FR" sz="2800" b="1" dirty="0">
                <a:solidFill>
                  <a:schemeClr val="bg1"/>
                </a:solidFill>
              </a:rPr>
              <a:t>MOINS VISIBLE</a:t>
            </a:r>
          </a:p>
          <a:p>
            <a:br>
              <a:rPr lang="fr-FR" dirty="0"/>
            </a:br>
            <a:endParaRPr lang="fr-FR" dirty="0"/>
          </a:p>
        </p:txBody>
      </p:sp>
      <p:sp>
        <p:nvSpPr>
          <p:cNvPr id="8" name="ZoneTexte 7"/>
          <p:cNvSpPr txBox="1"/>
          <p:nvPr/>
        </p:nvSpPr>
        <p:spPr>
          <a:xfrm>
            <a:off x="5619014" y="642918"/>
            <a:ext cx="958852" cy="1077218"/>
          </a:xfrm>
          <a:prstGeom prst="rect">
            <a:avLst/>
          </a:prstGeom>
          <a:noFill/>
        </p:spPr>
        <p:txBody>
          <a:bodyPr wrap="none" rtlCol="0">
            <a:spAutoFit/>
          </a:bodyPr>
          <a:lstStyle/>
          <a:p>
            <a:r>
              <a:rPr lang="fr-FR" sz="2800" b="1" dirty="0"/>
              <a:t>Arrêt</a:t>
            </a:r>
            <a:endParaRPr lang="fr-FR" b="1" dirty="0"/>
          </a:p>
          <a:p>
            <a:br>
              <a:rPr lang="fr-FR" dirty="0"/>
            </a:br>
            <a:endParaRPr lang="fr-FR" dirty="0"/>
          </a:p>
        </p:txBody>
      </p:sp>
      <p:sp>
        <p:nvSpPr>
          <p:cNvPr id="10" name="ZoneTexte 9"/>
          <p:cNvSpPr txBox="1"/>
          <p:nvPr/>
        </p:nvSpPr>
        <p:spPr>
          <a:xfrm>
            <a:off x="4666633" y="2000240"/>
            <a:ext cx="810158" cy="400110"/>
          </a:xfrm>
          <a:prstGeom prst="rect">
            <a:avLst/>
          </a:prstGeom>
          <a:noFill/>
        </p:spPr>
        <p:txBody>
          <a:bodyPr wrap="none" rtlCol="0">
            <a:spAutoFit/>
          </a:bodyPr>
          <a:lstStyle/>
          <a:p>
            <a:r>
              <a:rPr lang="fr-FR" sz="2000" b="1" dirty="0">
                <a:solidFill>
                  <a:schemeClr val="bg1"/>
                </a:solidFill>
              </a:rPr>
              <a:t>Usure</a:t>
            </a:r>
          </a:p>
        </p:txBody>
      </p:sp>
      <p:sp>
        <p:nvSpPr>
          <p:cNvPr id="11" name="ZoneTexte 10"/>
          <p:cNvSpPr txBox="1"/>
          <p:nvPr/>
        </p:nvSpPr>
        <p:spPr>
          <a:xfrm>
            <a:off x="5967944" y="2000240"/>
            <a:ext cx="819520" cy="400110"/>
          </a:xfrm>
          <a:prstGeom prst="rect">
            <a:avLst/>
          </a:prstGeom>
          <a:noFill/>
        </p:spPr>
        <p:txBody>
          <a:bodyPr wrap="none" rtlCol="0">
            <a:spAutoFit/>
          </a:bodyPr>
          <a:lstStyle/>
          <a:p>
            <a:r>
              <a:rPr lang="fr-FR" sz="2000" b="1" dirty="0">
                <a:solidFill>
                  <a:schemeClr val="bg1"/>
                </a:solidFill>
              </a:rPr>
              <a:t>Fuites</a:t>
            </a:r>
          </a:p>
        </p:txBody>
      </p:sp>
      <p:sp>
        <p:nvSpPr>
          <p:cNvPr id="12" name="ZoneTexte 11"/>
          <p:cNvSpPr txBox="1"/>
          <p:nvPr/>
        </p:nvSpPr>
        <p:spPr>
          <a:xfrm>
            <a:off x="5830869" y="3923536"/>
            <a:ext cx="1540678" cy="954107"/>
          </a:xfrm>
          <a:prstGeom prst="rect">
            <a:avLst/>
          </a:prstGeom>
          <a:noFill/>
        </p:spPr>
        <p:txBody>
          <a:bodyPr wrap="none" rtlCol="0">
            <a:spAutoFit/>
          </a:bodyPr>
          <a:lstStyle/>
          <a:p>
            <a:r>
              <a:rPr lang="fr-FR" sz="2000" b="1" dirty="0">
                <a:solidFill>
                  <a:schemeClr val="bg1"/>
                </a:solidFill>
              </a:rPr>
              <a:t>Déformation</a:t>
            </a:r>
          </a:p>
          <a:p>
            <a:br>
              <a:rPr lang="fr-FR" dirty="0"/>
            </a:br>
            <a:endParaRPr lang="fr-FR" dirty="0"/>
          </a:p>
        </p:txBody>
      </p:sp>
      <p:sp>
        <p:nvSpPr>
          <p:cNvPr id="13" name="ZoneTexte 12"/>
          <p:cNvSpPr txBox="1"/>
          <p:nvPr/>
        </p:nvSpPr>
        <p:spPr>
          <a:xfrm>
            <a:off x="7095246" y="2403070"/>
            <a:ext cx="1855823" cy="954107"/>
          </a:xfrm>
          <a:prstGeom prst="rect">
            <a:avLst/>
          </a:prstGeom>
          <a:noFill/>
        </p:spPr>
        <p:txBody>
          <a:bodyPr wrap="square" rtlCol="0">
            <a:spAutoFit/>
          </a:bodyPr>
          <a:lstStyle/>
          <a:p>
            <a:r>
              <a:rPr lang="fr-FR" sz="2000" b="1" dirty="0">
                <a:solidFill>
                  <a:schemeClr val="bg1"/>
                </a:solidFill>
              </a:rPr>
              <a:t>Fissures</a:t>
            </a:r>
          </a:p>
          <a:p>
            <a:br>
              <a:rPr lang="fr-FR" dirty="0"/>
            </a:br>
            <a:endParaRPr lang="fr-FR" dirty="0"/>
          </a:p>
        </p:txBody>
      </p:sp>
      <p:sp>
        <p:nvSpPr>
          <p:cNvPr id="14" name="ZoneTexte 13"/>
          <p:cNvSpPr txBox="1"/>
          <p:nvPr/>
        </p:nvSpPr>
        <p:spPr>
          <a:xfrm>
            <a:off x="4190443" y="3214686"/>
            <a:ext cx="1364091" cy="400110"/>
          </a:xfrm>
          <a:prstGeom prst="rect">
            <a:avLst/>
          </a:prstGeom>
          <a:noFill/>
        </p:spPr>
        <p:txBody>
          <a:bodyPr wrap="none" rtlCol="0">
            <a:spAutoFit/>
          </a:bodyPr>
          <a:lstStyle/>
          <a:p>
            <a:r>
              <a:rPr lang="fr-FR" sz="2000" b="1" dirty="0">
                <a:solidFill>
                  <a:schemeClr val="bg1"/>
                </a:solidFill>
              </a:rPr>
              <a:t>Desserrage</a:t>
            </a:r>
          </a:p>
        </p:txBody>
      </p:sp>
      <p:sp>
        <p:nvSpPr>
          <p:cNvPr id="15" name="ZoneTexte 14"/>
          <p:cNvSpPr txBox="1"/>
          <p:nvPr/>
        </p:nvSpPr>
        <p:spPr>
          <a:xfrm>
            <a:off x="7095246" y="3166260"/>
            <a:ext cx="1217064" cy="954107"/>
          </a:xfrm>
          <a:prstGeom prst="rect">
            <a:avLst/>
          </a:prstGeom>
          <a:noFill/>
        </p:spPr>
        <p:txBody>
          <a:bodyPr wrap="none" rtlCol="0">
            <a:spAutoFit/>
          </a:bodyPr>
          <a:lstStyle/>
          <a:p>
            <a:r>
              <a:rPr lang="fr-FR" sz="2000" b="1" dirty="0">
                <a:solidFill>
                  <a:schemeClr val="bg1"/>
                </a:solidFill>
              </a:rPr>
              <a:t>Corrosion</a:t>
            </a:r>
            <a:endParaRPr lang="fr-FR" b="1" dirty="0">
              <a:solidFill>
                <a:schemeClr val="bg1"/>
              </a:solidFill>
            </a:endParaRPr>
          </a:p>
          <a:p>
            <a:br>
              <a:rPr lang="fr-FR" dirty="0"/>
            </a:br>
            <a:endParaRPr lang="fr-FR" dirty="0"/>
          </a:p>
        </p:txBody>
      </p:sp>
      <p:sp>
        <p:nvSpPr>
          <p:cNvPr id="16" name="ZoneTexte 15"/>
          <p:cNvSpPr txBox="1"/>
          <p:nvPr/>
        </p:nvSpPr>
        <p:spPr>
          <a:xfrm>
            <a:off x="4485196" y="3950518"/>
            <a:ext cx="1007455" cy="400110"/>
          </a:xfrm>
          <a:prstGeom prst="rect">
            <a:avLst/>
          </a:prstGeom>
          <a:noFill/>
        </p:spPr>
        <p:txBody>
          <a:bodyPr wrap="none" rtlCol="0">
            <a:spAutoFit/>
          </a:bodyPr>
          <a:lstStyle/>
          <a:p>
            <a:r>
              <a:rPr lang="fr-FR" sz="2000" b="1" dirty="0">
                <a:solidFill>
                  <a:schemeClr val="bg1"/>
                </a:solidFill>
              </a:rPr>
              <a:t>Défauts</a:t>
            </a:r>
            <a:endParaRPr lang="fr-FR" b="1" dirty="0">
              <a:solidFill>
                <a:schemeClr val="bg1"/>
              </a:solidFill>
            </a:endParaRPr>
          </a:p>
        </p:txBody>
      </p:sp>
      <p:sp>
        <p:nvSpPr>
          <p:cNvPr id="17" name="ZoneTexte 16"/>
          <p:cNvSpPr txBox="1"/>
          <p:nvPr/>
        </p:nvSpPr>
        <p:spPr>
          <a:xfrm>
            <a:off x="5651859" y="2848530"/>
            <a:ext cx="1173719" cy="400110"/>
          </a:xfrm>
          <a:prstGeom prst="rect">
            <a:avLst/>
          </a:prstGeom>
          <a:noFill/>
        </p:spPr>
        <p:txBody>
          <a:bodyPr wrap="none" rtlCol="0">
            <a:spAutoFit/>
          </a:bodyPr>
          <a:lstStyle/>
          <a:p>
            <a:r>
              <a:rPr lang="fr-FR" sz="2000" b="1" dirty="0">
                <a:solidFill>
                  <a:schemeClr val="bg1"/>
                </a:solidFill>
              </a:rPr>
              <a:t>Vibration</a:t>
            </a:r>
          </a:p>
        </p:txBody>
      </p:sp>
      <p:sp>
        <p:nvSpPr>
          <p:cNvPr id="18" name="ZoneTexte 17"/>
          <p:cNvSpPr txBox="1"/>
          <p:nvPr/>
        </p:nvSpPr>
        <p:spPr>
          <a:xfrm>
            <a:off x="5406886" y="4652198"/>
            <a:ext cx="1549399" cy="707886"/>
          </a:xfrm>
          <a:prstGeom prst="rect">
            <a:avLst/>
          </a:prstGeom>
          <a:noFill/>
        </p:spPr>
        <p:txBody>
          <a:bodyPr wrap="none" rtlCol="0">
            <a:spAutoFit/>
          </a:bodyPr>
          <a:lstStyle/>
          <a:p>
            <a:pPr algn="ctr"/>
            <a:r>
              <a:rPr lang="fr-FR" sz="2000" b="1" dirty="0">
                <a:solidFill>
                  <a:schemeClr val="bg1"/>
                </a:solidFill>
              </a:rPr>
              <a:t>Température</a:t>
            </a:r>
          </a:p>
          <a:p>
            <a:pPr algn="ctr"/>
            <a:r>
              <a:rPr lang="fr-FR" sz="2000" b="1" dirty="0">
                <a:solidFill>
                  <a:schemeClr val="bg1"/>
                </a:solidFill>
              </a:rPr>
              <a:t> incorrecte</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fltVal val="0"/>
                                          </p:val>
                                        </p:tav>
                                        <p:tav tm="100000">
                                          <p:val>
                                            <p:strVal val="#ppt_h"/>
                                          </p:val>
                                        </p:tav>
                                      </p:tavLst>
                                    </p:anim>
                                    <p:animEffect transition="in" filter="fade">
                                      <p:cBhvr>
                                        <p:cTn id="68" dur="500"/>
                                        <p:tgtEl>
                                          <p:spTgt spid="1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500" fill="hold"/>
                                        <p:tgtEl>
                                          <p:spTgt spid="16"/>
                                        </p:tgtEl>
                                        <p:attrNameLst>
                                          <p:attrName>ppt_w</p:attrName>
                                        </p:attrNameLst>
                                      </p:cBhvr>
                                      <p:tavLst>
                                        <p:tav tm="0">
                                          <p:val>
                                            <p:fltVal val="0"/>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animEffect transition="in" filter="fade">
                                      <p:cBhvr>
                                        <p:cTn id="78" dur="500"/>
                                        <p:tgtEl>
                                          <p:spTgt spid="1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500" fill="hold"/>
                                        <p:tgtEl>
                                          <p:spTgt spid="18"/>
                                        </p:tgtEl>
                                        <p:attrNameLst>
                                          <p:attrName>ppt_w</p:attrName>
                                        </p:attrNameLst>
                                      </p:cBhvr>
                                      <p:tavLst>
                                        <p:tav tm="0">
                                          <p:val>
                                            <p:fltVal val="0"/>
                                          </p:val>
                                        </p:tav>
                                        <p:tav tm="100000">
                                          <p:val>
                                            <p:strVal val="#ppt_w"/>
                                          </p:val>
                                        </p:tav>
                                      </p:tavLst>
                                    </p:anim>
                                    <p:anim calcmode="lin" valueType="num">
                                      <p:cBhvr>
                                        <p:cTn id="87" dur="500" fill="hold"/>
                                        <p:tgtEl>
                                          <p:spTgt spid="18"/>
                                        </p:tgtEl>
                                        <p:attrNameLst>
                                          <p:attrName>ppt_h</p:attrName>
                                        </p:attrNameLst>
                                      </p:cBhvr>
                                      <p:tavLst>
                                        <p:tav tm="0">
                                          <p:val>
                                            <p:fltVal val="0"/>
                                          </p:val>
                                        </p:tav>
                                        <p:tav tm="100000">
                                          <p:val>
                                            <p:strVal val="#ppt_h"/>
                                          </p:val>
                                        </p:tav>
                                      </p:tavLst>
                                    </p:anim>
                                    <p:animEffect transition="in" filter="fade">
                                      <p:cBhvr>
                                        <p:cTn id="8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1" grpId="0"/>
      <p:bldP spid="12" grpId="0"/>
      <p:bldP spid="13" grpId="0"/>
      <p:bldP spid="14" grpId="0"/>
      <p:bldP spid="15" grpId="0"/>
      <p:bldP spid="16"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 43" descr="EB_179428_5_2_1_DEFAULT_2_1.jpg"/>
          <p:cNvPicPr>
            <a:picLocks noChangeAspect="1"/>
          </p:cNvPicPr>
          <p:nvPr/>
        </p:nvPicPr>
        <p:blipFill>
          <a:blip r:embed="rId3"/>
          <a:stretch>
            <a:fillRect/>
          </a:stretch>
        </p:blipFill>
        <p:spPr>
          <a:xfrm>
            <a:off x="3056701" y="1995987"/>
            <a:ext cx="7314248" cy="3657600"/>
          </a:xfrm>
          <a:prstGeom prst="rect">
            <a:avLst/>
          </a:prstGeom>
        </p:spPr>
      </p:pic>
      <p:sp>
        <p:nvSpPr>
          <p:cNvPr id="2" name="Rectangle 1"/>
          <p:cNvSpPr/>
          <p:nvPr/>
        </p:nvSpPr>
        <p:spPr>
          <a:xfrm>
            <a:off x="3178" y="1094154"/>
            <a:ext cx="12187239" cy="647428"/>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Périmètre du projet : Atelier ERCA</a:t>
            </a:r>
          </a:p>
        </p:txBody>
      </p:sp>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2969850" y="142465"/>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3" name="Group 30">
            <a:extLst>
              <a:ext uri="{FF2B5EF4-FFF2-40B4-BE49-F238E27FC236}">
                <a16:creationId xmlns:a16="http://schemas.microsoft.com/office/drawing/2014/main" id="{C4CA5ADF-6620-404E-8AF4-90EB1379199F}"/>
              </a:ext>
            </a:extLst>
          </p:cNvPr>
          <p:cNvGrpSpPr/>
          <p:nvPr/>
        </p:nvGrpSpPr>
        <p:grpSpPr>
          <a:xfrm>
            <a:off x="2926854" y="233277"/>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2998862" y="663342"/>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34" name="Rectangle avec flèche vers le haut 33"/>
          <p:cNvSpPr/>
          <p:nvPr/>
        </p:nvSpPr>
        <p:spPr>
          <a:xfrm>
            <a:off x="3101717" y="4804016"/>
            <a:ext cx="1337305" cy="1651379"/>
          </a:xfrm>
          <a:prstGeom prst="up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Poste P.S </a:t>
            </a:r>
          </a:p>
        </p:txBody>
      </p:sp>
      <p:sp>
        <p:nvSpPr>
          <p:cNvPr id="37" name="Rectangle avec flèche vers le haut 36"/>
          <p:cNvSpPr/>
          <p:nvPr/>
        </p:nvSpPr>
        <p:spPr>
          <a:xfrm>
            <a:off x="6008786" y="4931396"/>
            <a:ext cx="1337305" cy="1651379"/>
          </a:xfrm>
          <a:prstGeom prst="up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Presse de Formage </a:t>
            </a:r>
          </a:p>
        </p:txBody>
      </p:sp>
      <p:sp>
        <p:nvSpPr>
          <p:cNvPr id="43" name="Rectangle avec flèche vers le bas 42"/>
          <p:cNvSpPr/>
          <p:nvPr/>
        </p:nvSpPr>
        <p:spPr>
          <a:xfrm>
            <a:off x="5212767" y="1910688"/>
            <a:ext cx="1337308" cy="1637732"/>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Boîte de Chauffe </a:t>
            </a:r>
          </a:p>
        </p:txBody>
      </p:sp>
      <p:sp>
        <p:nvSpPr>
          <p:cNvPr id="46" name="Rectangle avec flèche vers le bas 45"/>
          <p:cNvSpPr/>
          <p:nvPr/>
        </p:nvSpPr>
        <p:spPr>
          <a:xfrm>
            <a:off x="6620579" y="1926610"/>
            <a:ext cx="1337308" cy="1637732"/>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Poste Dosage</a:t>
            </a:r>
          </a:p>
        </p:txBody>
      </p:sp>
      <p:sp>
        <p:nvSpPr>
          <p:cNvPr id="47" name="Rectangle avec flèche vers le haut 46"/>
          <p:cNvSpPr/>
          <p:nvPr/>
        </p:nvSpPr>
        <p:spPr>
          <a:xfrm>
            <a:off x="7634939" y="4933671"/>
            <a:ext cx="1337305" cy="1651379"/>
          </a:xfrm>
          <a:prstGeom prst="up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Presse de soudure  </a:t>
            </a:r>
          </a:p>
        </p:txBody>
      </p:sp>
      <p:sp>
        <p:nvSpPr>
          <p:cNvPr id="49" name="Rectangle avec flèche vers le bas 48"/>
          <p:cNvSpPr/>
          <p:nvPr/>
        </p:nvSpPr>
        <p:spPr>
          <a:xfrm>
            <a:off x="8205789" y="1928884"/>
            <a:ext cx="1337308" cy="1637732"/>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Poste découpe </a:t>
            </a:r>
          </a:p>
        </p:txBody>
      </p:sp>
      <p:sp>
        <p:nvSpPr>
          <p:cNvPr id="40" name="Rectangle avec flèche vers la gauche 39"/>
          <p:cNvSpPr/>
          <p:nvPr/>
        </p:nvSpPr>
        <p:spPr>
          <a:xfrm>
            <a:off x="9879693" y="3234520"/>
            <a:ext cx="1692103" cy="1241946"/>
          </a:xfrm>
          <a:prstGeom prst="leftArrowCallou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Poste opercule </a:t>
            </a:r>
          </a:p>
        </p:txBody>
      </p:sp>
      <p:sp>
        <p:nvSpPr>
          <p:cNvPr id="42" name="Flèche droite 41"/>
          <p:cNvSpPr/>
          <p:nvPr/>
        </p:nvSpPr>
        <p:spPr>
          <a:xfrm>
            <a:off x="8183438" y="3988165"/>
            <a:ext cx="982510" cy="736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50" name="Flèche droite 49"/>
          <p:cNvSpPr/>
          <p:nvPr/>
        </p:nvSpPr>
        <p:spPr>
          <a:xfrm>
            <a:off x="8209040" y="3124069"/>
            <a:ext cx="982510" cy="736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pic>
        <p:nvPicPr>
          <p:cNvPr id="52" name="Image 51" descr="jibal-brasse-vanille110g-hypermarche-en-ligne-prix-maroc-mymarket-3595.jpg"/>
          <p:cNvPicPr>
            <a:picLocks noChangeAspect="1"/>
          </p:cNvPicPr>
          <p:nvPr/>
        </p:nvPicPr>
        <p:blipFill>
          <a:blip r:embed="rId4" cstate="print"/>
          <a:stretch>
            <a:fillRect/>
          </a:stretch>
        </p:blipFill>
        <p:spPr>
          <a:xfrm>
            <a:off x="9849210" y="2735108"/>
            <a:ext cx="1214548" cy="1125940"/>
          </a:xfrm>
          <a:prstGeom prst="rect">
            <a:avLst/>
          </a:prstGeom>
        </p:spPr>
      </p:pic>
      <p:pic>
        <p:nvPicPr>
          <p:cNvPr id="53" name="Image 52" descr="yaourt-jibal-raibi-panache-170g.jpg"/>
          <p:cNvPicPr>
            <a:picLocks noChangeAspect="1"/>
          </p:cNvPicPr>
          <p:nvPr/>
        </p:nvPicPr>
        <p:blipFill>
          <a:blip r:embed="rId5" cstate="print"/>
          <a:stretch>
            <a:fillRect/>
          </a:stretch>
        </p:blipFill>
        <p:spPr>
          <a:xfrm>
            <a:off x="10092272" y="3793202"/>
            <a:ext cx="971486" cy="1363990"/>
          </a:xfrm>
          <a:prstGeom prst="rect">
            <a:avLst/>
          </a:prstGeom>
        </p:spPr>
      </p:pic>
      <p:pic>
        <p:nvPicPr>
          <p:cNvPr id="54" name="Image 53" descr="yaourt-brasse-au-cerises-jibal-60g-4-hypermarche-en-ligne-prix-maroc-mymarket-3883.jpg"/>
          <p:cNvPicPr>
            <a:picLocks noChangeAspect="1"/>
          </p:cNvPicPr>
          <p:nvPr/>
        </p:nvPicPr>
        <p:blipFill>
          <a:blip r:embed="rId6" cstate="print"/>
          <a:stretch>
            <a:fillRect/>
          </a:stretch>
        </p:blipFill>
        <p:spPr>
          <a:xfrm>
            <a:off x="9567125" y="5013176"/>
            <a:ext cx="2144705" cy="1176550"/>
          </a:xfrm>
          <a:prstGeom prst="rect">
            <a:avLst/>
          </a:prstGeom>
        </p:spPr>
      </p:pic>
      <p:sp>
        <p:nvSpPr>
          <p:cNvPr id="55" name="Flèche droite 54"/>
          <p:cNvSpPr/>
          <p:nvPr/>
        </p:nvSpPr>
        <p:spPr>
          <a:xfrm>
            <a:off x="8209040" y="5085184"/>
            <a:ext cx="982510" cy="73697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38" name="ZoneTexte 37">
            <a:extLst>
              <a:ext uri="{FF2B5EF4-FFF2-40B4-BE49-F238E27FC236}">
                <a16:creationId xmlns:a16="http://schemas.microsoft.com/office/drawing/2014/main" id="{7CB1AA66-76B2-4569-A131-87B88C1639D6}"/>
              </a:ext>
            </a:extLst>
          </p:cNvPr>
          <p:cNvSpPr txBox="1"/>
          <p:nvPr/>
        </p:nvSpPr>
        <p:spPr>
          <a:xfrm>
            <a:off x="3235225" y="166340"/>
            <a:ext cx="1464562"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CADRAGE DU</a:t>
            </a:r>
          </a:p>
          <a:p>
            <a:r>
              <a:rPr lang="fr-FR" dirty="0"/>
              <a:t>PROJET</a:t>
            </a:r>
          </a:p>
        </p:txBody>
      </p:sp>
      <p:pic>
        <p:nvPicPr>
          <p:cNvPr id="1028" name="Picture 4" descr="Image associÃ©e">
            <a:extLst>
              <a:ext uri="{FF2B5EF4-FFF2-40B4-BE49-F238E27FC236}">
                <a16:creationId xmlns:a16="http://schemas.microsoft.com/office/drawing/2014/main" id="{7ACE09D6-7529-4AFA-9B8A-E9EFDCC91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43" y="4112118"/>
            <a:ext cx="865324" cy="12885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ssociÃ©e">
            <a:extLst>
              <a:ext uri="{FF2B5EF4-FFF2-40B4-BE49-F238E27FC236}">
                <a16:creationId xmlns:a16="http://schemas.microsoft.com/office/drawing/2014/main" id="{6628314C-5F54-4A90-9094-2AD9A64A8D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7737" y="4528235"/>
            <a:ext cx="844981" cy="84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ERCA png&quot;">
            <a:extLst>
              <a:ext uri="{FF2B5EF4-FFF2-40B4-BE49-F238E27FC236}">
                <a16:creationId xmlns:a16="http://schemas.microsoft.com/office/drawing/2014/main" id="{F545FED4-1C8C-4DE5-B648-DB125E1936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544" t="50637" r="23888" b="24432"/>
          <a:stretch/>
        </p:blipFill>
        <p:spPr bwMode="auto">
          <a:xfrm>
            <a:off x="3214886" y="5822163"/>
            <a:ext cx="2749005" cy="76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16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anim calcmode="lin" valueType="num">
                                      <p:cBhvr>
                                        <p:cTn id="20" dur="500" fill="hold"/>
                                        <p:tgtEl>
                                          <p:spTgt spid="37"/>
                                        </p:tgtEl>
                                        <p:attrNameLst>
                                          <p:attrName>ppt_x</p:attrName>
                                        </p:attrNameLst>
                                      </p:cBhvr>
                                      <p:tavLst>
                                        <p:tav tm="0">
                                          <p:val>
                                            <p:strVal val="#ppt_x"/>
                                          </p:val>
                                        </p:tav>
                                        <p:tav tm="100000">
                                          <p:val>
                                            <p:strVal val="#ppt_x"/>
                                          </p:val>
                                        </p:tav>
                                      </p:tavLst>
                                    </p:anim>
                                    <p:anim calcmode="lin" valueType="num">
                                      <p:cBhvr>
                                        <p:cTn id="21" dur="5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anim calcmode="lin" valueType="num">
                                      <p:cBhvr>
                                        <p:cTn id="26" dur="500" fill="hold"/>
                                        <p:tgtEl>
                                          <p:spTgt spid="46"/>
                                        </p:tgtEl>
                                        <p:attrNameLst>
                                          <p:attrName>ppt_x</p:attrName>
                                        </p:attrNameLst>
                                      </p:cBhvr>
                                      <p:tavLst>
                                        <p:tav tm="0">
                                          <p:val>
                                            <p:strVal val="#ppt_x"/>
                                          </p:val>
                                        </p:tav>
                                        <p:tav tm="100000">
                                          <p:val>
                                            <p:strVal val="#ppt_x"/>
                                          </p:val>
                                        </p:tav>
                                      </p:tavLst>
                                    </p:anim>
                                    <p:anim calcmode="lin" valueType="num">
                                      <p:cBhvr>
                                        <p:cTn id="27" dur="500" fill="hold"/>
                                        <p:tgtEl>
                                          <p:spTgt spid="4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anim calcmode="lin" valueType="num">
                                      <p:cBhvr>
                                        <p:cTn id="32" dur="500" fill="hold"/>
                                        <p:tgtEl>
                                          <p:spTgt spid="47"/>
                                        </p:tgtEl>
                                        <p:attrNameLst>
                                          <p:attrName>ppt_x</p:attrName>
                                        </p:attrNameLst>
                                      </p:cBhvr>
                                      <p:tavLst>
                                        <p:tav tm="0">
                                          <p:val>
                                            <p:strVal val="#ppt_x"/>
                                          </p:val>
                                        </p:tav>
                                        <p:tav tm="100000">
                                          <p:val>
                                            <p:strVal val="#ppt_x"/>
                                          </p:val>
                                        </p:tav>
                                      </p:tavLst>
                                    </p:anim>
                                    <p:anim calcmode="lin" valueType="num">
                                      <p:cBhvr>
                                        <p:cTn id="33" dur="500" fill="hold"/>
                                        <p:tgtEl>
                                          <p:spTgt spid="47"/>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strVal val="#ppt_x"/>
                                          </p:val>
                                        </p:tav>
                                        <p:tav tm="100000">
                                          <p:val>
                                            <p:strVal val="#ppt_x"/>
                                          </p:val>
                                        </p:tav>
                                      </p:tavLst>
                                    </p:anim>
                                    <p:anim calcmode="lin" valueType="num">
                                      <p:cBhvr>
                                        <p:cTn id="39" dur="500" fill="hold"/>
                                        <p:tgtEl>
                                          <p:spTgt spid="49"/>
                                        </p:tgtEl>
                                        <p:attrNameLst>
                                          <p:attrName>ppt_y</p:attrName>
                                        </p:attrNameLst>
                                      </p:cBhvr>
                                      <p:tavLst>
                                        <p:tav tm="0">
                                          <p:val>
                                            <p:strVal val="#ppt_y-.1"/>
                                          </p:val>
                                        </p:tav>
                                        <p:tav tm="100000">
                                          <p:val>
                                            <p:strVal val="#ppt_y"/>
                                          </p:val>
                                        </p:tav>
                                      </p:tavLst>
                                    </p:anim>
                                  </p:childTnLst>
                                </p:cTn>
                              </p:par>
                              <p:par>
                                <p:cTn id="40" presetID="5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Scale>
                                      <p:cBhvr>
                                        <p:cTn id="42"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0"/>
                                        </p:tgtEl>
                                        <p:attrNameLst>
                                          <p:attrName>ppt_x</p:attrName>
                                          <p:attrName>ppt_y</p:attrName>
                                        </p:attrNameLst>
                                      </p:cBhvr>
                                    </p:animMotion>
                                    <p:animEffect transition="in" filter="fade">
                                      <p:cBhvr>
                                        <p:cTn id="44" dur="10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0"/>
                                        </p:tgtEl>
                                        <p:attrNameLst>
                                          <p:attrName>style.visibility</p:attrName>
                                        </p:attrNameLst>
                                      </p:cBhvr>
                                      <p:to>
                                        <p:strVal val="hidden"/>
                                      </p:to>
                                    </p:set>
                                  </p:childTnLst>
                                </p:cTn>
                              </p:par>
                            </p:childTnLst>
                          </p:cTn>
                        </p:par>
                        <p:par>
                          <p:cTn id="61" fill="hold">
                            <p:stCondLst>
                              <p:cond delay="0"/>
                            </p:stCondLst>
                            <p:childTnLst>
                              <p:par>
                                <p:cTn id="62" presetID="35" presetClass="path" presetSubtype="0" accel="50000" decel="50000" fill="hold" nodeType="afterEffect">
                                  <p:stCondLst>
                                    <p:cond delay="0"/>
                                  </p:stCondLst>
                                  <p:childTnLst>
                                    <p:animMotion origin="layout" path="M 0.07553 0.00231 L -0.13934 0.02083 " pathEditMode="relative" rAng="0" ptsTypes="AA">
                                      <p:cBhvr>
                                        <p:cTn id="63" dur="2000" fill="hold"/>
                                        <p:tgtEl>
                                          <p:spTgt spid="44"/>
                                        </p:tgtEl>
                                        <p:attrNameLst>
                                          <p:attrName>ppt_x</p:attrName>
                                          <p:attrName>ppt_y</p:attrName>
                                        </p:attrNameLst>
                                      </p:cBhvr>
                                      <p:rCtr x="-10744" y="926"/>
                                    </p:animMotion>
                                  </p:childTnLst>
                                </p:cTn>
                              </p:par>
                            </p:childTnLst>
                          </p:cTn>
                        </p:par>
                        <p:par>
                          <p:cTn id="64" fill="hold">
                            <p:stCondLst>
                              <p:cond delay="2000"/>
                            </p:stCondLst>
                            <p:childTnLst>
                              <p:par>
                                <p:cTn id="65" presetID="18" presetClass="entr" presetSubtype="12"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strips(downLeft)">
                                      <p:cBhvr>
                                        <p:cTn id="67" dur="500"/>
                                        <p:tgtEl>
                                          <p:spTgt spid="52"/>
                                        </p:tgtEl>
                                      </p:cBhvr>
                                    </p:animEffect>
                                  </p:childTnLst>
                                </p:cTn>
                              </p:par>
                              <p:par>
                                <p:cTn id="68" presetID="18" presetClass="entr" presetSubtype="12"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strips(downLeft)">
                                      <p:cBhvr>
                                        <p:cTn id="70" dur="500"/>
                                        <p:tgtEl>
                                          <p:spTgt spid="50"/>
                                        </p:tgtEl>
                                      </p:cBhvr>
                                    </p:animEffect>
                                  </p:childTnLst>
                                </p:cTn>
                              </p:par>
                              <p:par>
                                <p:cTn id="71" presetID="18" presetClass="entr" presetSubtype="12"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strips(downLeft)">
                                      <p:cBhvr>
                                        <p:cTn id="73" dur="500"/>
                                        <p:tgtEl>
                                          <p:spTgt spid="42"/>
                                        </p:tgtEl>
                                      </p:cBhvr>
                                    </p:animEffect>
                                  </p:childTnLst>
                                </p:cTn>
                              </p:par>
                              <p:par>
                                <p:cTn id="74" presetID="18" presetClass="entr" presetSubtype="12" fill="hold"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strips(downLeft)">
                                      <p:cBhvr>
                                        <p:cTn id="76" dur="500"/>
                                        <p:tgtEl>
                                          <p:spTgt spid="53"/>
                                        </p:tgtEl>
                                      </p:cBhvr>
                                    </p:animEffect>
                                  </p:childTnLst>
                                </p:cTn>
                              </p:par>
                              <p:par>
                                <p:cTn id="77" presetID="18" presetClass="entr" presetSubtype="12"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strips(downLeft)">
                                      <p:cBhvr>
                                        <p:cTn id="79" dur="500"/>
                                        <p:tgtEl>
                                          <p:spTgt spid="55"/>
                                        </p:tgtEl>
                                      </p:cBhvr>
                                    </p:animEffect>
                                  </p:childTnLst>
                                </p:cTn>
                              </p:par>
                              <p:par>
                                <p:cTn id="80" presetID="18" presetClass="entr" presetSubtype="12" fill="hold"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strips(downLeft)">
                                      <p:cBhvr>
                                        <p:cTn id="82" dur="500"/>
                                        <p:tgtEl>
                                          <p:spTgt spid="54"/>
                                        </p:tgtEl>
                                      </p:cBhvr>
                                    </p:animEffect>
                                  </p:childTnLst>
                                </p:cTn>
                              </p:par>
                              <p:par>
                                <p:cTn id="83" presetID="53" presetClass="entr" presetSubtype="16" fill="hold" nodeType="withEffect">
                                  <p:stCondLst>
                                    <p:cond delay="0"/>
                                  </p:stCondLst>
                                  <p:childTnLst>
                                    <p:set>
                                      <p:cBhvr>
                                        <p:cTn id="84" dur="1" fill="hold">
                                          <p:stCondLst>
                                            <p:cond delay="0"/>
                                          </p:stCondLst>
                                        </p:cTn>
                                        <p:tgtEl>
                                          <p:spTgt spid="1028"/>
                                        </p:tgtEl>
                                        <p:attrNameLst>
                                          <p:attrName>style.visibility</p:attrName>
                                        </p:attrNameLst>
                                      </p:cBhvr>
                                      <p:to>
                                        <p:strVal val="visible"/>
                                      </p:to>
                                    </p:set>
                                    <p:anim calcmode="lin" valueType="num">
                                      <p:cBhvr>
                                        <p:cTn id="85" dur="500" fill="hold"/>
                                        <p:tgtEl>
                                          <p:spTgt spid="1028"/>
                                        </p:tgtEl>
                                        <p:attrNameLst>
                                          <p:attrName>ppt_w</p:attrName>
                                        </p:attrNameLst>
                                      </p:cBhvr>
                                      <p:tavLst>
                                        <p:tav tm="0">
                                          <p:val>
                                            <p:fltVal val="0"/>
                                          </p:val>
                                        </p:tav>
                                        <p:tav tm="100000">
                                          <p:val>
                                            <p:strVal val="#ppt_w"/>
                                          </p:val>
                                        </p:tav>
                                      </p:tavLst>
                                    </p:anim>
                                    <p:anim calcmode="lin" valueType="num">
                                      <p:cBhvr>
                                        <p:cTn id="86" dur="500" fill="hold"/>
                                        <p:tgtEl>
                                          <p:spTgt spid="1028"/>
                                        </p:tgtEl>
                                        <p:attrNameLst>
                                          <p:attrName>ppt_h</p:attrName>
                                        </p:attrNameLst>
                                      </p:cBhvr>
                                      <p:tavLst>
                                        <p:tav tm="0">
                                          <p:val>
                                            <p:fltVal val="0"/>
                                          </p:val>
                                        </p:tav>
                                        <p:tav tm="100000">
                                          <p:val>
                                            <p:strVal val="#ppt_h"/>
                                          </p:val>
                                        </p:tav>
                                      </p:tavLst>
                                    </p:anim>
                                    <p:animEffect transition="in" filter="fade">
                                      <p:cBhvr>
                                        <p:cTn id="87" dur="500"/>
                                        <p:tgtEl>
                                          <p:spTgt spid="1028"/>
                                        </p:tgtEl>
                                      </p:cBhvr>
                                    </p:animEffect>
                                  </p:childTnLst>
                                </p:cTn>
                              </p:par>
                              <p:par>
                                <p:cTn id="88" presetID="53" presetClass="entr" presetSubtype="16" fill="hold" nodeType="withEffect">
                                  <p:stCondLst>
                                    <p:cond delay="0"/>
                                  </p:stCondLst>
                                  <p:childTnLst>
                                    <p:set>
                                      <p:cBhvr>
                                        <p:cTn id="89" dur="1" fill="hold">
                                          <p:stCondLst>
                                            <p:cond delay="0"/>
                                          </p:stCondLst>
                                        </p:cTn>
                                        <p:tgtEl>
                                          <p:spTgt spid="1030"/>
                                        </p:tgtEl>
                                        <p:attrNameLst>
                                          <p:attrName>style.visibility</p:attrName>
                                        </p:attrNameLst>
                                      </p:cBhvr>
                                      <p:to>
                                        <p:strVal val="visible"/>
                                      </p:to>
                                    </p:set>
                                    <p:anim calcmode="lin" valueType="num">
                                      <p:cBhvr>
                                        <p:cTn id="90" dur="500" fill="hold"/>
                                        <p:tgtEl>
                                          <p:spTgt spid="1030"/>
                                        </p:tgtEl>
                                        <p:attrNameLst>
                                          <p:attrName>ppt_w</p:attrName>
                                        </p:attrNameLst>
                                      </p:cBhvr>
                                      <p:tavLst>
                                        <p:tav tm="0">
                                          <p:val>
                                            <p:fltVal val="0"/>
                                          </p:val>
                                        </p:tav>
                                        <p:tav tm="100000">
                                          <p:val>
                                            <p:strVal val="#ppt_w"/>
                                          </p:val>
                                        </p:tav>
                                      </p:tavLst>
                                    </p:anim>
                                    <p:anim calcmode="lin" valueType="num">
                                      <p:cBhvr>
                                        <p:cTn id="91" dur="500" fill="hold"/>
                                        <p:tgtEl>
                                          <p:spTgt spid="1030"/>
                                        </p:tgtEl>
                                        <p:attrNameLst>
                                          <p:attrName>ppt_h</p:attrName>
                                        </p:attrNameLst>
                                      </p:cBhvr>
                                      <p:tavLst>
                                        <p:tav tm="0">
                                          <p:val>
                                            <p:fltVal val="0"/>
                                          </p:val>
                                        </p:tav>
                                        <p:tav tm="100000">
                                          <p:val>
                                            <p:strVal val="#ppt_h"/>
                                          </p:val>
                                        </p:tav>
                                      </p:tavLst>
                                    </p:anim>
                                    <p:animEffect transition="in" filter="fade">
                                      <p:cBhvr>
                                        <p:cTn id="92" dur="500"/>
                                        <p:tgtEl>
                                          <p:spTgt spid="1030"/>
                                        </p:tgtEl>
                                      </p:cBhvr>
                                    </p:animEffect>
                                  </p:childTnLst>
                                </p:cTn>
                              </p:par>
                              <p:par>
                                <p:cTn id="93" presetID="2" presetClass="entr" presetSubtype="4" fill="hold" nodeType="withEffect">
                                  <p:stCondLst>
                                    <p:cond delay="0"/>
                                  </p:stCondLst>
                                  <p:childTnLst>
                                    <p:set>
                                      <p:cBhvr>
                                        <p:cTn id="94" dur="1" fill="hold">
                                          <p:stCondLst>
                                            <p:cond delay="0"/>
                                          </p:stCondLst>
                                        </p:cTn>
                                        <p:tgtEl>
                                          <p:spTgt spid="1036"/>
                                        </p:tgtEl>
                                        <p:attrNameLst>
                                          <p:attrName>style.visibility</p:attrName>
                                        </p:attrNameLst>
                                      </p:cBhvr>
                                      <p:to>
                                        <p:strVal val="visible"/>
                                      </p:to>
                                    </p:set>
                                    <p:anim calcmode="lin" valueType="num">
                                      <p:cBhvr additive="base">
                                        <p:cTn id="95" dur="500" fill="hold"/>
                                        <p:tgtEl>
                                          <p:spTgt spid="1036"/>
                                        </p:tgtEl>
                                        <p:attrNameLst>
                                          <p:attrName>ppt_x</p:attrName>
                                        </p:attrNameLst>
                                      </p:cBhvr>
                                      <p:tavLst>
                                        <p:tav tm="0">
                                          <p:val>
                                            <p:strVal val="#ppt_x"/>
                                          </p:val>
                                        </p:tav>
                                        <p:tav tm="100000">
                                          <p:val>
                                            <p:strVal val="#ppt_x"/>
                                          </p:val>
                                        </p:tav>
                                      </p:tavLst>
                                    </p:anim>
                                    <p:anim calcmode="lin" valueType="num">
                                      <p:cBhvr additive="base">
                                        <p:cTn id="96"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7" grpId="0" animBg="1"/>
      <p:bldP spid="37" grpId="1" animBg="1"/>
      <p:bldP spid="43" grpId="0" animBg="1"/>
      <p:bldP spid="43" grpId="1" animBg="1"/>
      <p:bldP spid="46" grpId="0" animBg="1"/>
      <p:bldP spid="46" grpId="1" animBg="1"/>
      <p:bldP spid="47" grpId="0" animBg="1"/>
      <p:bldP spid="47" grpId="1" animBg="1"/>
      <p:bldP spid="49" grpId="0" animBg="1"/>
      <p:bldP spid="49" grpId="1" animBg="1"/>
      <p:bldP spid="40" grpId="0" animBg="1"/>
      <p:bldP spid="40" grpId="1" animBg="1"/>
      <p:bldP spid="42" grpId="0" animBg="1"/>
      <p:bldP spid="50" grpId="0" animBg="1"/>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25474"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95206"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0" name="ZoneTexte 9">
            <a:extLst>
              <a:ext uri="{FF2B5EF4-FFF2-40B4-BE49-F238E27FC236}">
                <a16:creationId xmlns:a16="http://schemas.microsoft.com/office/drawing/2014/main" id="{E6461EFB-DFC7-4ED9-8AC9-4AE98BFF5124}"/>
              </a:ext>
            </a:extLst>
          </p:cNvPr>
          <p:cNvSpPr txBox="1"/>
          <p:nvPr/>
        </p:nvSpPr>
        <p:spPr>
          <a:xfrm>
            <a:off x="6413533" y="260648"/>
            <a:ext cx="2273961" cy="338554"/>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sz="1600" dirty="0">
                <a:solidFill>
                  <a:schemeClr val="tx2">
                    <a:lumMod val="50000"/>
                  </a:schemeClr>
                </a:solidFill>
              </a:rPr>
              <a:t>MÉTHODOLOGIE</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44" name="Group 30">
            <a:extLst>
              <a:ext uri="{FF2B5EF4-FFF2-40B4-BE49-F238E27FC236}">
                <a16:creationId xmlns:a16="http://schemas.microsoft.com/office/drawing/2014/main" id="{C4CA5ADF-6620-404E-8AF4-90EB1379199F}"/>
              </a:ext>
            </a:extLst>
          </p:cNvPr>
          <p:cNvGrpSpPr/>
          <p:nvPr/>
        </p:nvGrpSpPr>
        <p:grpSpPr>
          <a:xfrm>
            <a:off x="6023768" y="214290"/>
            <a:ext cx="277427" cy="443020"/>
            <a:chOff x="565078" y="2007778"/>
            <a:chExt cx="391093" cy="578982"/>
          </a:xfrm>
        </p:grpSpPr>
        <p:sp>
          <p:nvSpPr>
            <p:cNvPr id="45"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5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53" name="Oval 8">
            <a:extLst>
              <a:ext uri="{FF2B5EF4-FFF2-40B4-BE49-F238E27FC236}">
                <a16:creationId xmlns:a16="http://schemas.microsoft.com/office/drawing/2014/main" id="{E062D9C4-2BC2-4B66-99D5-F8F4532F7FE0}"/>
              </a:ext>
            </a:extLst>
          </p:cNvPr>
          <p:cNvSpPr>
            <a:spLocks noChangeAspect="1"/>
          </p:cNvSpPr>
          <p:nvPr/>
        </p:nvSpPr>
        <p:spPr>
          <a:xfrm>
            <a:off x="6095206" y="642918"/>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5" name="Ellipse 14">
            <a:extLst>
              <a:ext uri="{FF2B5EF4-FFF2-40B4-BE49-F238E27FC236}">
                <a16:creationId xmlns:a16="http://schemas.microsoft.com/office/drawing/2014/main" id="{BCEF0053-AD26-4357-BD01-724F39BC9196}"/>
              </a:ext>
            </a:extLst>
          </p:cNvPr>
          <p:cNvSpPr/>
          <p:nvPr/>
        </p:nvSpPr>
        <p:spPr>
          <a:xfrm>
            <a:off x="380166" y="928670"/>
            <a:ext cx="1951800" cy="1895130"/>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lumMod val="50000"/>
                  </a:schemeClr>
                </a:solidFill>
              </a:rPr>
              <a:t>ETAPE 1</a:t>
            </a:r>
          </a:p>
          <a:p>
            <a:pPr algn="ctr"/>
            <a:r>
              <a:rPr lang="fr-FR" b="1" dirty="0">
                <a:solidFill>
                  <a:schemeClr val="tx2">
                    <a:lumMod val="50000"/>
                  </a:schemeClr>
                </a:solidFill>
              </a:rPr>
              <a:t>Nettoyage initial </a:t>
            </a:r>
          </a:p>
        </p:txBody>
      </p:sp>
      <p:sp>
        <p:nvSpPr>
          <p:cNvPr id="16" name="Rectangle 15">
            <a:extLst>
              <a:ext uri="{FF2B5EF4-FFF2-40B4-BE49-F238E27FC236}">
                <a16:creationId xmlns:a16="http://schemas.microsoft.com/office/drawing/2014/main" id="{38DFBCBC-12DD-467D-9624-F6C267CF8BBA}"/>
              </a:ext>
            </a:extLst>
          </p:cNvPr>
          <p:cNvSpPr/>
          <p:nvPr/>
        </p:nvSpPr>
        <p:spPr>
          <a:xfrm>
            <a:off x="3309124" y="857232"/>
            <a:ext cx="71438" cy="600076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Pentagone 61">
            <a:extLst>
              <a:ext uri="{FF2B5EF4-FFF2-40B4-BE49-F238E27FC236}">
                <a16:creationId xmlns:a16="http://schemas.microsoft.com/office/drawing/2014/main" id="{1A52EAC5-48E7-4DDE-92B4-123FBEB8DFFC}"/>
              </a:ext>
            </a:extLst>
          </p:cNvPr>
          <p:cNvSpPr/>
          <p:nvPr/>
        </p:nvSpPr>
        <p:spPr>
          <a:xfrm>
            <a:off x="165852" y="5595510"/>
            <a:ext cx="2286016" cy="785818"/>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gn="ctr"/>
            <a:r>
              <a:rPr lang="fr-FR" sz="1600" b="1" dirty="0"/>
              <a:t>Pareto</a:t>
            </a:r>
          </a:p>
        </p:txBody>
      </p:sp>
      <p:graphicFrame>
        <p:nvGraphicFramePr>
          <p:cNvPr id="54" name="Graphique 53">
            <a:extLst>
              <a:ext uri="{FF2B5EF4-FFF2-40B4-BE49-F238E27FC236}">
                <a16:creationId xmlns:a16="http://schemas.microsoft.com/office/drawing/2014/main" id="{C323658A-8019-46D9-9186-0871BDF8FEC9}"/>
              </a:ext>
            </a:extLst>
          </p:cNvPr>
          <p:cNvGraphicFramePr/>
          <p:nvPr/>
        </p:nvGraphicFramePr>
        <p:xfrm>
          <a:off x="3416841" y="1713183"/>
          <a:ext cx="8700942" cy="41533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361363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par>
                                <p:cTn id="13" presetID="34" presetClass="entr"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visible"/>
                                      </p:to>
                                    </p:set>
                                    <p:anim from="(-#ppt_w/2)" to="(#ppt_x)" calcmode="lin" valueType="num">
                                      <p:cBhvr>
                                        <p:cTn id="15" dur="600" fill="hold">
                                          <p:stCondLst>
                                            <p:cond delay="0"/>
                                          </p:stCondLst>
                                        </p:cTn>
                                        <p:tgtEl>
                                          <p:spTgt spid="25"/>
                                        </p:tgtEl>
                                        <p:attrNameLst>
                                          <p:attrName>ppt_x</p:attrName>
                                        </p:attrNameLst>
                                      </p:cBhvr>
                                    </p:anim>
                                    <p:anim from="0" to="-1.0" calcmode="lin" valueType="num">
                                      <p:cBhvr>
                                        <p:cTn id="16" dur="200" decel="50000" autoRev="1" fill="hold">
                                          <p:stCondLst>
                                            <p:cond delay="600"/>
                                          </p:stCondLst>
                                        </p:cTn>
                                        <p:tgtEl>
                                          <p:spTgt spid="25"/>
                                        </p:tgtEl>
                                        <p:attrNameLst>
                                          <p:attrName>xshear</p:attrName>
                                        </p:attrNameLst>
                                      </p:cBhvr>
                                    </p:anim>
                                    <p:animScale>
                                      <p:cBhvr>
                                        <p:cTn id="17" dur="200" decel="100000" autoRev="1" fill="hold">
                                          <p:stCondLst>
                                            <p:cond delay="600"/>
                                          </p:stCondLst>
                                        </p:cTn>
                                        <p:tgtEl>
                                          <p:spTgt spid="25"/>
                                        </p:tgtEl>
                                      </p:cBhvr>
                                      <p:from x="100000" y="100000"/>
                                      <p:to x="80000" y="100000"/>
                                    </p:animScale>
                                    <p:anim by="(#ppt_h/3+#ppt_w*0.1)" calcmode="lin" valueType="num">
                                      <p:cBhvr additive="sum">
                                        <p:cTn id="18" dur="200" decel="100000" autoRev="1" fill="hold">
                                          <p:stCondLst>
                                            <p:cond delay="600"/>
                                          </p:stCondLst>
                                        </p:cTn>
                                        <p:tgtEl>
                                          <p:spTgt spid="25"/>
                                        </p:tgtEl>
                                        <p:attrNameLst>
                                          <p:attrName>ppt_x</p:attrName>
                                        </p:attrNameLst>
                                      </p:cBhvr>
                                    </p:anim>
                                  </p:childTnLst>
                                </p:cTn>
                              </p:par>
                              <p:par>
                                <p:cTn id="19" presetID="63" presetClass="path" presetSubtype="0" accel="50000" decel="50000" fill="hold" grpId="0" nodeType="withEffect">
                                  <p:stCondLst>
                                    <p:cond delay="0"/>
                                  </p:stCondLst>
                                  <p:childTnLst>
                                    <p:animMotion origin="layout" path="M 4.36124E-6 1.85185E-6 L 0.05039 0.00231 " pathEditMode="relative" rAng="0" ptsTypes="AA">
                                      <p:cBhvr>
                                        <p:cTn id="20" dur="1000" fill="hold"/>
                                        <p:tgtEl>
                                          <p:spTgt spid="25"/>
                                        </p:tgtEl>
                                        <p:attrNameLst>
                                          <p:attrName>ppt_x</p:attrName>
                                          <p:attrName>ppt_y</p:attrName>
                                        </p:attrNameLst>
                                      </p:cBhvr>
                                      <p:rCtr x="2513" y="11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5" grpId="1" animBg="1"/>
      <p:bldGraphic spid="5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iamond 23"/>
          <p:cNvSpPr/>
          <p:nvPr/>
        </p:nvSpPr>
        <p:spPr>
          <a:xfrm>
            <a:off x="6221414" y="4549272"/>
            <a:ext cx="744970" cy="722395"/>
          </a:xfrm>
          <a:prstGeom prst="diamond">
            <a:avLst/>
          </a:prstGeom>
          <a:solidFill>
            <a:srgbClr val="0070C0"/>
          </a:solidFill>
          <a:ln>
            <a:solidFill>
              <a:srgbClr val="2A4A6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Diamond 24"/>
          <p:cNvSpPr/>
          <p:nvPr/>
        </p:nvSpPr>
        <p:spPr>
          <a:xfrm>
            <a:off x="6302033" y="4628072"/>
            <a:ext cx="583730" cy="564792"/>
          </a:xfrm>
          <a:prstGeom prst="diamond">
            <a:avLst/>
          </a:prstGeom>
          <a:solidFill>
            <a:schemeClr val="bg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mbria" panose="02040503050406030204" pitchFamily="18" charset="0"/>
                <a:ea typeface="Cambria" panose="02040503050406030204" pitchFamily="18" charset="0"/>
              </a:rPr>
              <a:t>5</a:t>
            </a:r>
            <a:endParaRPr lang="fr-FR" b="1" dirty="0">
              <a:latin typeface="Cambria" panose="02040503050406030204" pitchFamily="18" charset="0"/>
              <a:ea typeface="Cambria" panose="02040503050406030204" pitchFamily="18" charset="0"/>
            </a:endParaRPr>
          </a:p>
        </p:txBody>
      </p:sp>
      <p:sp>
        <p:nvSpPr>
          <p:cNvPr id="22" name="Diamond 21"/>
          <p:cNvSpPr/>
          <p:nvPr/>
        </p:nvSpPr>
        <p:spPr>
          <a:xfrm>
            <a:off x="6221414" y="3499542"/>
            <a:ext cx="744970" cy="722395"/>
          </a:xfrm>
          <a:prstGeom prst="diamond">
            <a:avLst/>
          </a:prstGeom>
          <a:solidFill>
            <a:srgbClr val="0070C0"/>
          </a:solidFill>
          <a:ln>
            <a:solidFill>
              <a:srgbClr val="2A4A6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Diamond 22"/>
          <p:cNvSpPr/>
          <p:nvPr/>
        </p:nvSpPr>
        <p:spPr>
          <a:xfrm>
            <a:off x="6302033" y="3578343"/>
            <a:ext cx="583730" cy="564792"/>
          </a:xfrm>
          <a:prstGeom prst="diamond">
            <a:avLst/>
          </a:prstGeom>
          <a:solidFill>
            <a:schemeClr val="bg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mbria" panose="02040503050406030204" pitchFamily="18" charset="0"/>
                <a:ea typeface="Cambria" panose="02040503050406030204" pitchFamily="18" charset="0"/>
              </a:rPr>
              <a:t>4</a:t>
            </a:r>
            <a:endParaRPr lang="fr-FR" b="1" dirty="0">
              <a:latin typeface="Cambria" panose="02040503050406030204" pitchFamily="18" charset="0"/>
              <a:ea typeface="Cambria" panose="02040503050406030204" pitchFamily="18" charset="0"/>
            </a:endParaRPr>
          </a:p>
        </p:txBody>
      </p:sp>
      <p:sp>
        <p:nvSpPr>
          <p:cNvPr id="13" name="Diamond 12"/>
          <p:cNvSpPr/>
          <p:nvPr/>
        </p:nvSpPr>
        <p:spPr>
          <a:xfrm>
            <a:off x="6221414" y="350354"/>
            <a:ext cx="744970" cy="722395"/>
          </a:xfrm>
          <a:prstGeom prst="diamond">
            <a:avLst/>
          </a:prstGeom>
          <a:solidFill>
            <a:srgbClr val="0070C0"/>
          </a:solidFill>
          <a:ln>
            <a:solidFill>
              <a:srgbClr val="2A4A6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Diamond 13"/>
          <p:cNvSpPr/>
          <p:nvPr/>
        </p:nvSpPr>
        <p:spPr>
          <a:xfrm>
            <a:off x="6302033" y="429155"/>
            <a:ext cx="583730" cy="564792"/>
          </a:xfrm>
          <a:prstGeom prst="diamond">
            <a:avLst/>
          </a:prstGeom>
          <a:solidFill>
            <a:schemeClr val="bg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mbria" panose="02040503050406030204" pitchFamily="18" charset="0"/>
                <a:ea typeface="Cambria" panose="02040503050406030204" pitchFamily="18" charset="0"/>
              </a:rPr>
              <a:t>1</a:t>
            </a:r>
            <a:endParaRPr lang="fr-FR" b="1" dirty="0">
              <a:latin typeface="Cambria" panose="02040503050406030204" pitchFamily="18" charset="0"/>
              <a:ea typeface="Cambria" panose="02040503050406030204" pitchFamily="18" charset="0"/>
            </a:endParaRPr>
          </a:p>
        </p:txBody>
      </p:sp>
      <p:sp>
        <p:nvSpPr>
          <p:cNvPr id="26" name="Diamond 25"/>
          <p:cNvSpPr/>
          <p:nvPr/>
        </p:nvSpPr>
        <p:spPr>
          <a:xfrm>
            <a:off x="6221414" y="5565136"/>
            <a:ext cx="744970" cy="722395"/>
          </a:xfrm>
          <a:prstGeom prst="diamond">
            <a:avLst/>
          </a:prstGeom>
          <a:solidFill>
            <a:srgbClr val="0070C0"/>
          </a:solidFill>
          <a:ln>
            <a:solidFill>
              <a:srgbClr val="2A4A6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Diamond 26"/>
          <p:cNvSpPr/>
          <p:nvPr/>
        </p:nvSpPr>
        <p:spPr>
          <a:xfrm>
            <a:off x="6302033" y="5643937"/>
            <a:ext cx="583730" cy="564792"/>
          </a:xfrm>
          <a:prstGeom prst="diamond">
            <a:avLst/>
          </a:prstGeom>
          <a:solidFill>
            <a:schemeClr val="bg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mbria" panose="02040503050406030204" pitchFamily="18" charset="0"/>
                <a:ea typeface="Cambria" panose="02040503050406030204" pitchFamily="18" charset="0"/>
              </a:rPr>
              <a:t>6</a:t>
            </a:r>
            <a:endParaRPr lang="fr-FR" b="1" dirty="0">
              <a:latin typeface="Cambria" panose="02040503050406030204" pitchFamily="18" charset="0"/>
              <a:ea typeface="Cambria" panose="02040503050406030204" pitchFamily="18" charset="0"/>
            </a:endParaRPr>
          </a:p>
        </p:txBody>
      </p:sp>
      <p:sp>
        <p:nvSpPr>
          <p:cNvPr id="44" name="テキスト プレースホルダー 11"/>
          <p:cNvSpPr txBox="1">
            <a:spLocks/>
          </p:cNvSpPr>
          <p:nvPr/>
        </p:nvSpPr>
        <p:spPr>
          <a:xfrm>
            <a:off x="7273772" y="542955"/>
            <a:ext cx="4572471" cy="355764"/>
          </a:xfrm>
          <a:prstGeom prst="rect">
            <a:avLst/>
          </a:prstGeom>
        </p:spPr>
        <p:txBody>
          <a:bodyPr anchor="b">
            <a:noAutofit/>
          </a:bodyPr>
          <a:lstStyle>
            <a:lvl1pPr marL="228600" indent="-228600" algn="l" defTabSz="914400" rtl="0" eaLnBrk="1" latinLnBrk="0" hangingPunct="1">
              <a:lnSpc>
                <a:spcPct val="90000"/>
              </a:lnSpc>
              <a:spcBef>
                <a:spcPts val="0"/>
              </a:spcBef>
              <a:buFont typeface="Arial" panose="020B0604020202020204" pitchFamily="34" charset="0"/>
              <a:buChar char="•"/>
              <a:defRPr sz="1343" kern="1200" spc="126">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altLang="ja-JP" sz="2400" b="1" dirty="0">
                <a:solidFill>
                  <a:srgbClr val="2A4B6A"/>
                </a:solidFill>
                <a:latin typeface="Cambria" panose="02040503050406030204" pitchFamily="18" charset="0"/>
                <a:ea typeface="Cambria" panose="02040503050406030204" pitchFamily="18" charset="0"/>
              </a:rPr>
              <a:t>Présentation de l’entreprise</a:t>
            </a:r>
            <a:endParaRPr lang="en-US" sz="2400" b="1" dirty="0">
              <a:solidFill>
                <a:srgbClr val="2A4B6A"/>
              </a:solidFill>
              <a:latin typeface="Cambria" panose="02040503050406030204" pitchFamily="18" charset="0"/>
              <a:ea typeface="Cambria" panose="02040503050406030204" pitchFamily="18" charset="0"/>
            </a:endParaRPr>
          </a:p>
        </p:txBody>
      </p:sp>
      <p:sp>
        <p:nvSpPr>
          <p:cNvPr id="45" name="テキスト プレースホルダー 11"/>
          <p:cNvSpPr txBox="1">
            <a:spLocks/>
          </p:cNvSpPr>
          <p:nvPr/>
        </p:nvSpPr>
        <p:spPr>
          <a:xfrm>
            <a:off x="7273773" y="1584574"/>
            <a:ext cx="5849307" cy="355764"/>
          </a:xfrm>
          <a:prstGeom prst="rect">
            <a:avLst/>
          </a:prstGeom>
        </p:spPr>
        <p:txBody>
          <a:bodyPr anchor="b">
            <a:noAutofit/>
          </a:bodyPr>
          <a:lstStyle>
            <a:lvl1pPr marL="228600" indent="-228600" algn="l" defTabSz="914400" rtl="0" eaLnBrk="1" latinLnBrk="0" hangingPunct="1">
              <a:lnSpc>
                <a:spcPct val="90000"/>
              </a:lnSpc>
              <a:spcBef>
                <a:spcPts val="0"/>
              </a:spcBef>
              <a:buFont typeface="Arial" panose="020B0604020202020204" pitchFamily="34" charset="0"/>
              <a:buChar char="•"/>
              <a:defRPr sz="1343" kern="1200" spc="126">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2A4B6A"/>
                </a:solidFill>
                <a:latin typeface="Cambria" panose="02040503050406030204" pitchFamily="18" charset="0"/>
                <a:ea typeface="Cambria" panose="02040503050406030204" pitchFamily="18" charset="0"/>
                <a:cs typeface="Arial" panose="020B0604020202020204" pitchFamily="34" charset="0"/>
              </a:rPr>
              <a:t>Cadrage du projet</a:t>
            </a:r>
          </a:p>
        </p:txBody>
      </p:sp>
      <p:sp>
        <p:nvSpPr>
          <p:cNvPr id="46" name="テキスト プレースホルダー 11"/>
          <p:cNvSpPr txBox="1">
            <a:spLocks/>
          </p:cNvSpPr>
          <p:nvPr/>
        </p:nvSpPr>
        <p:spPr>
          <a:xfrm>
            <a:off x="7273773" y="2593234"/>
            <a:ext cx="4155318" cy="443129"/>
          </a:xfrm>
          <a:prstGeom prst="rect">
            <a:avLst/>
          </a:prstGeom>
        </p:spPr>
        <p:txBody>
          <a:bodyPr anchor="b">
            <a:noAutofit/>
          </a:bodyPr>
          <a:lstStyle>
            <a:lvl1pPr marL="228600" indent="-228600" algn="l" defTabSz="914400" rtl="0" eaLnBrk="1" latinLnBrk="0" hangingPunct="1">
              <a:lnSpc>
                <a:spcPct val="90000"/>
              </a:lnSpc>
              <a:spcBef>
                <a:spcPts val="0"/>
              </a:spcBef>
              <a:buFont typeface="Arial" panose="020B0604020202020204" pitchFamily="34" charset="0"/>
              <a:buChar char="•"/>
              <a:defRPr sz="1343" kern="1200" spc="126">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2A4B6A"/>
                </a:solidFill>
                <a:latin typeface="Cambria" panose="02040503050406030204" pitchFamily="18" charset="0"/>
                <a:ea typeface="Cambria" panose="02040503050406030204" pitchFamily="18" charset="0"/>
                <a:cs typeface="Arial" panose="020B0604020202020204" pitchFamily="34" charset="0"/>
              </a:rPr>
              <a:t>Partie bibliographique</a:t>
            </a:r>
          </a:p>
        </p:txBody>
      </p:sp>
      <p:sp>
        <p:nvSpPr>
          <p:cNvPr id="47" name="テキスト プレースホルダー 11"/>
          <p:cNvSpPr txBox="1">
            <a:spLocks/>
          </p:cNvSpPr>
          <p:nvPr/>
        </p:nvSpPr>
        <p:spPr>
          <a:xfrm>
            <a:off x="7273773" y="3241800"/>
            <a:ext cx="4600590" cy="835272"/>
          </a:xfrm>
          <a:prstGeom prst="rect">
            <a:avLst/>
          </a:prstGeom>
        </p:spPr>
        <p:txBody>
          <a:bodyPr anchor="b">
            <a:noAutofit/>
          </a:bodyPr>
          <a:lstStyle>
            <a:lvl1pPr marL="228600" indent="-228600" algn="l" defTabSz="914400" rtl="0" eaLnBrk="1" latinLnBrk="0" hangingPunct="1">
              <a:lnSpc>
                <a:spcPct val="90000"/>
              </a:lnSpc>
              <a:spcBef>
                <a:spcPts val="0"/>
              </a:spcBef>
              <a:buFont typeface="Arial" panose="020B0604020202020204" pitchFamily="34" charset="0"/>
              <a:buChar char="•"/>
              <a:defRPr sz="1343" kern="1200" spc="126">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2A4B6A"/>
                </a:solidFill>
                <a:latin typeface="Cambria" panose="02040503050406030204" pitchFamily="18" charset="0"/>
                <a:ea typeface="Cambria" panose="02040503050406030204" pitchFamily="18" charset="0"/>
                <a:cs typeface="Arial" panose="020B0604020202020204" pitchFamily="34" charset="0"/>
              </a:rPr>
              <a:t>Méthodologie</a:t>
            </a:r>
          </a:p>
        </p:txBody>
      </p:sp>
      <p:sp>
        <p:nvSpPr>
          <p:cNvPr id="49" name="テキスト プレースホルダー 11"/>
          <p:cNvSpPr txBox="1">
            <a:spLocks/>
          </p:cNvSpPr>
          <p:nvPr/>
        </p:nvSpPr>
        <p:spPr>
          <a:xfrm>
            <a:off x="7273773" y="4295178"/>
            <a:ext cx="4600590" cy="862014"/>
          </a:xfrm>
          <a:prstGeom prst="rect">
            <a:avLst/>
          </a:prstGeom>
        </p:spPr>
        <p:txBody>
          <a:bodyPr anchor="b">
            <a:noAutofit/>
          </a:bodyPr>
          <a:lstStyle>
            <a:lvl1pPr marL="228600" indent="-228600" algn="l" defTabSz="914400" rtl="0" eaLnBrk="1" latinLnBrk="0" hangingPunct="1">
              <a:lnSpc>
                <a:spcPct val="90000"/>
              </a:lnSpc>
              <a:spcBef>
                <a:spcPts val="0"/>
              </a:spcBef>
              <a:buFont typeface="Arial" panose="020B0604020202020204" pitchFamily="34" charset="0"/>
              <a:buChar char="•"/>
              <a:defRPr sz="1343" kern="1200" spc="126">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2A4B6A"/>
                </a:solidFill>
                <a:latin typeface="Cambria" panose="02040503050406030204" pitchFamily="18" charset="0"/>
                <a:ea typeface="Cambria" panose="02040503050406030204" pitchFamily="18" charset="0"/>
                <a:cs typeface="Arial" panose="020B0604020202020204" pitchFamily="34" charset="0"/>
              </a:rPr>
              <a:t>Résultats</a:t>
            </a:r>
          </a:p>
        </p:txBody>
      </p:sp>
      <p:sp>
        <p:nvSpPr>
          <p:cNvPr id="51" name="テキスト プレースホルダー 11"/>
          <p:cNvSpPr txBox="1">
            <a:spLocks/>
          </p:cNvSpPr>
          <p:nvPr/>
        </p:nvSpPr>
        <p:spPr>
          <a:xfrm>
            <a:off x="7289252" y="5703223"/>
            <a:ext cx="4782618" cy="471457"/>
          </a:xfrm>
          <a:prstGeom prst="rect">
            <a:avLst/>
          </a:prstGeom>
        </p:spPr>
        <p:txBody>
          <a:bodyPr anchor="b">
            <a:noAutofit/>
          </a:bodyPr>
          <a:lstStyle>
            <a:lvl1pPr marL="228600" indent="-228600" algn="l" defTabSz="914400" rtl="0" eaLnBrk="1" latinLnBrk="0" hangingPunct="1">
              <a:lnSpc>
                <a:spcPct val="90000"/>
              </a:lnSpc>
              <a:spcBef>
                <a:spcPts val="0"/>
              </a:spcBef>
              <a:buFont typeface="Arial" panose="020B0604020202020204" pitchFamily="34" charset="0"/>
              <a:buChar char="•"/>
              <a:defRPr sz="1343" kern="1200" spc="126">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b="1" dirty="0">
                <a:solidFill>
                  <a:srgbClr val="2A4B6A"/>
                </a:solidFill>
                <a:latin typeface="Cambria" panose="02040503050406030204" pitchFamily="18" charset="0"/>
                <a:ea typeface="Cambria" panose="02040503050406030204" pitchFamily="18" charset="0"/>
                <a:cs typeface="Arial" panose="020B0604020202020204" pitchFamily="34" charset="0"/>
              </a:rPr>
              <a:t>Conclusion</a:t>
            </a:r>
            <a:r>
              <a:rPr lang="da-DK" sz="2400" b="1" dirty="0">
                <a:solidFill>
                  <a:srgbClr val="2A4B6A"/>
                </a:solidFill>
                <a:latin typeface="Cambria" panose="02040503050406030204" pitchFamily="18" charset="0"/>
                <a:ea typeface="Cambria" panose="02040503050406030204" pitchFamily="18" charset="0"/>
                <a:cs typeface="Arial" panose="020B0604020202020204" pitchFamily="34" charset="0"/>
              </a:rPr>
              <a:t> &amp; </a:t>
            </a:r>
            <a:r>
              <a:rPr lang="fr-FR" sz="2400" b="1" dirty="0">
                <a:solidFill>
                  <a:srgbClr val="2A4B6A"/>
                </a:solidFill>
                <a:latin typeface="Cambria" panose="02040503050406030204" pitchFamily="18" charset="0"/>
                <a:ea typeface="Cambria" panose="02040503050406030204" pitchFamily="18" charset="0"/>
                <a:cs typeface="Arial" panose="020B0604020202020204" pitchFamily="34" charset="0"/>
              </a:rPr>
              <a:t>perspectives</a:t>
            </a:r>
          </a:p>
        </p:txBody>
      </p:sp>
      <p:sp>
        <p:nvSpPr>
          <p:cNvPr id="18" name="Diamond 17"/>
          <p:cNvSpPr/>
          <p:nvPr/>
        </p:nvSpPr>
        <p:spPr>
          <a:xfrm>
            <a:off x="6221414" y="2449813"/>
            <a:ext cx="744970" cy="722395"/>
          </a:xfrm>
          <a:prstGeom prst="diamond">
            <a:avLst/>
          </a:prstGeom>
          <a:solidFill>
            <a:srgbClr val="0070C0"/>
          </a:solidFill>
          <a:ln>
            <a:solidFill>
              <a:srgbClr val="2A4A6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Diamond 18"/>
          <p:cNvSpPr/>
          <p:nvPr/>
        </p:nvSpPr>
        <p:spPr>
          <a:xfrm>
            <a:off x="6302033" y="2528613"/>
            <a:ext cx="583730" cy="564792"/>
          </a:xfrm>
          <a:prstGeom prst="diamond">
            <a:avLst/>
          </a:prstGeom>
          <a:solidFill>
            <a:schemeClr val="bg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mbria" panose="02040503050406030204" pitchFamily="18" charset="0"/>
                <a:ea typeface="Cambria" panose="02040503050406030204" pitchFamily="18" charset="0"/>
              </a:rPr>
              <a:t>3</a:t>
            </a:r>
            <a:endParaRPr lang="fr-FR" b="1" dirty="0">
              <a:latin typeface="Cambria" panose="02040503050406030204" pitchFamily="18" charset="0"/>
              <a:ea typeface="Cambria" panose="02040503050406030204" pitchFamily="18" charset="0"/>
            </a:endParaRPr>
          </a:p>
        </p:txBody>
      </p:sp>
      <p:sp>
        <p:nvSpPr>
          <p:cNvPr id="16" name="Diamond 15"/>
          <p:cNvSpPr/>
          <p:nvPr/>
        </p:nvSpPr>
        <p:spPr>
          <a:xfrm>
            <a:off x="6221414" y="1400084"/>
            <a:ext cx="744970" cy="722395"/>
          </a:xfrm>
          <a:prstGeom prst="diamond">
            <a:avLst/>
          </a:prstGeom>
          <a:solidFill>
            <a:srgbClr val="0070C0"/>
          </a:solidFill>
          <a:ln>
            <a:solidFill>
              <a:srgbClr val="2A4A6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Diamond 16"/>
          <p:cNvSpPr/>
          <p:nvPr/>
        </p:nvSpPr>
        <p:spPr>
          <a:xfrm>
            <a:off x="6302033" y="1478884"/>
            <a:ext cx="583730" cy="564792"/>
          </a:xfrm>
          <a:prstGeom prst="diamond">
            <a:avLst/>
          </a:prstGeom>
          <a:solidFill>
            <a:schemeClr val="bg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mbria" panose="02040503050406030204" pitchFamily="18" charset="0"/>
                <a:ea typeface="Cambria" panose="02040503050406030204" pitchFamily="18" charset="0"/>
              </a:rPr>
              <a:t>2</a:t>
            </a:r>
            <a:endParaRPr lang="fr-FR" b="1" dirty="0">
              <a:latin typeface="Cambria" panose="02040503050406030204" pitchFamily="18" charset="0"/>
              <a:ea typeface="Cambria" panose="02040503050406030204" pitchFamily="18" charset="0"/>
            </a:endParaRPr>
          </a:p>
        </p:txBody>
      </p:sp>
      <p:grpSp>
        <p:nvGrpSpPr>
          <p:cNvPr id="83" name="Group 82"/>
          <p:cNvGrpSpPr/>
          <p:nvPr/>
        </p:nvGrpSpPr>
        <p:grpSpPr>
          <a:xfrm>
            <a:off x="372993" y="711553"/>
            <a:ext cx="5874589" cy="5203493"/>
            <a:chOff x="373042" y="711198"/>
            <a:chExt cx="5875354" cy="5204171"/>
          </a:xfrm>
        </p:grpSpPr>
        <p:grpSp>
          <p:nvGrpSpPr>
            <p:cNvPr id="54" name="Group 53"/>
            <p:cNvGrpSpPr/>
            <p:nvPr/>
          </p:nvGrpSpPr>
          <p:grpSpPr>
            <a:xfrm>
              <a:off x="4064002" y="2765768"/>
              <a:ext cx="2178748" cy="869245"/>
              <a:chOff x="4064002" y="2765768"/>
              <a:chExt cx="2178748" cy="869245"/>
            </a:xfrm>
          </p:grpSpPr>
          <p:cxnSp>
            <p:nvCxnSpPr>
              <p:cNvPr id="34" name="Straight Connector 33"/>
              <p:cNvCxnSpPr/>
              <p:nvPr/>
            </p:nvCxnSpPr>
            <p:spPr>
              <a:xfrm flipV="1">
                <a:off x="4064002" y="2765768"/>
                <a:ext cx="1049867" cy="869245"/>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48618" y="2775199"/>
                <a:ext cx="1094132" cy="5644"/>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3823855" y="1744130"/>
              <a:ext cx="686055" cy="555725"/>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538143" y="1732845"/>
              <a:ext cx="1710253" cy="11286"/>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373042" y="711198"/>
              <a:ext cx="5847130" cy="5204171"/>
              <a:chOff x="373042" y="711198"/>
              <a:chExt cx="5847130" cy="5204171"/>
            </a:xfrm>
          </p:grpSpPr>
          <p:grpSp>
            <p:nvGrpSpPr>
              <p:cNvPr id="74" name="Group 73"/>
              <p:cNvGrpSpPr/>
              <p:nvPr/>
            </p:nvGrpSpPr>
            <p:grpSpPr>
              <a:xfrm>
                <a:off x="3482621" y="3900302"/>
                <a:ext cx="2737551" cy="1015997"/>
                <a:chOff x="3482621" y="3900302"/>
                <a:chExt cx="2737551" cy="1015997"/>
              </a:xfrm>
            </p:grpSpPr>
            <p:cxnSp>
              <p:nvCxnSpPr>
                <p:cNvPr id="42" name="Straight Connector 41"/>
                <p:cNvCxnSpPr/>
                <p:nvPr/>
              </p:nvCxnSpPr>
              <p:spPr>
                <a:xfrm>
                  <a:off x="3482621" y="3900302"/>
                  <a:ext cx="1049867" cy="1015997"/>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09919" y="4899380"/>
                  <a:ext cx="1710253" cy="11286"/>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4086577" y="2856080"/>
                <a:ext cx="2116660" cy="1015997"/>
                <a:chOff x="4086577" y="2856080"/>
                <a:chExt cx="2116660" cy="1015997"/>
              </a:xfrm>
            </p:grpSpPr>
            <p:cxnSp>
              <p:nvCxnSpPr>
                <p:cNvPr id="43" name="Straight Connector 42"/>
                <p:cNvCxnSpPr/>
                <p:nvPr/>
              </p:nvCxnSpPr>
              <p:spPr>
                <a:xfrm>
                  <a:off x="4086577" y="2856080"/>
                  <a:ext cx="1049867" cy="1015997"/>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109105" y="3860799"/>
                  <a:ext cx="1094132" cy="5644"/>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3160886" y="711198"/>
                <a:ext cx="3036711" cy="869245"/>
                <a:chOff x="3160886" y="711198"/>
                <a:chExt cx="3036711" cy="869245"/>
              </a:xfrm>
            </p:grpSpPr>
            <p:cxnSp>
              <p:nvCxnSpPr>
                <p:cNvPr id="4" name="Straight Connector 3"/>
                <p:cNvCxnSpPr/>
                <p:nvPr/>
              </p:nvCxnSpPr>
              <p:spPr>
                <a:xfrm flipV="1">
                  <a:off x="3160886" y="711198"/>
                  <a:ext cx="1049867" cy="869245"/>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210753" y="711198"/>
                  <a:ext cx="1986844" cy="2"/>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3138308" y="4899372"/>
                <a:ext cx="3064932" cy="1015997"/>
                <a:chOff x="3138308" y="4899372"/>
                <a:chExt cx="3064932" cy="1015997"/>
              </a:xfrm>
            </p:grpSpPr>
            <p:cxnSp>
              <p:nvCxnSpPr>
                <p:cNvPr id="36" name="Straight Connector 35"/>
                <p:cNvCxnSpPr/>
                <p:nvPr/>
              </p:nvCxnSpPr>
              <p:spPr>
                <a:xfrm flipV="1">
                  <a:off x="4216396" y="5909737"/>
                  <a:ext cx="1986844" cy="2"/>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38308" y="4899372"/>
                  <a:ext cx="1049867" cy="1015997"/>
                </a:xfrm>
                <a:prstGeom prst="line">
                  <a:avLst/>
                </a:prstGeom>
                <a:ln w="28575">
                  <a:solidFill>
                    <a:srgbClr val="B0002E"/>
                  </a:solidFill>
                  <a:prstDash val="sysDash"/>
                </a:ln>
              </p:spPr>
              <p:style>
                <a:lnRef idx="1">
                  <a:schemeClr val="accent1"/>
                </a:lnRef>
                <a:fillRef idx="0">
                  <a:schemeClr val="accent1"/>
                </a:fillRef>
                <a:effectRef idx="0">
                  <a:schemeClr val="accent1"/>
                </a:effectRef>
                <a:fontRef idx="minor">
                  <a:schemeClr val="tx1"/>
                </a:fontRef>
              </p:style>
            </p:cxnSp>
          </p:grpSp>
          <p:sp>
            <p:nvSpPr>
              <p:cNvPr id="77" name="Diamond 76"/>
              <p:cNvSpPr/>
              <p:nvPr/>
            </p:nvSpPr>
            <p:spPr>
              <a:xfrm>
                <a:off x="373042" y="1016420"/>
                <a:ext cx="4423137" cy="4440274"/>
              </a:xfrm>
              <a:prstGeom prst="diamond">
                <a:avLst/>
              </a:prstGeom>
              <a:solidFill>
                <a:srgbClr val="2A4B6A"/>
              </a:solidFill>
            </p:spPr>
            <p:txBody>
              <a:bodyPr vert="horz" lIns="91428" tIns="45714" rIns="91428" bIns="45714" rtlCol="0" anchor="b">
                <a:noAutofit/>
              </a:bodyPr>
              <a:lstStyle/>
              <a:p>
                <a:pPr algn="just"/>
                <a:endParaRPr kumimoji="1" lang="fr-FR" sz="1867">
                  <a:solidFill>
                    <a:schemeClr val="tx2"/>
                  </a:solidFill>
                  <a:latin typeface="+mj-lt"/>
                </a:endParaRPr>
              </a:p>
            </p:txBody>
          </p:sp>
          <p:sp>
            <p:nvSpPr>
              <p:cNvPr id="78" name="Diamond 77"/>
              <p:cNvSpPr/>
              <p:nvPr/>
            </p:nvSpPr>
            <p:spPr>
              <a:xfrm>
                <a:off x="697881" y="1380895"/>
                <a:ext cx="3759278" cy="3711323"/>
              </a:xfrm>
              <a:prstGeom prst="diamond">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9" name="TextBox 78"/>
              <p:cNvSpPr txBox="1"/>
              <p:nvPr/>
            </p:nvSpPr>
            <p:spPr>
              <a:xfrm>
                <a:off x="1795934" y="2715662"/>
                <a:ext cx="1801091" cy="830997"/>
              </a:xfrm>
              <a:prstGeom prst="rect">
                <a:avLst/>
              </a:prstGeom>
              <a:noFill/>
            </p:spPr>
            <p:txBody>
              <a:bodyPr wrap="square" rtlCol="0">
                <a:spAutoFit/>
              </a:bodyPr>
              <a:lstStyle/>
              <a:p>
                <a:r>
                  <a:rPr kumimoji="1" lang="en-US" altLang="ja-JP" sz="4800" b="1" dirty="0">
                    <a:solidFill>
                      <a:schemeClr val="bg1"/>
                    </a:solidFill>
                    <a:latin typeface="Cambria" panose="02040503050406030204" pitchFamily="18" charset="0"/>
                    <a:ea typeface="Cambria" panose="02040503050406030204" pitchFamily="18" charset="0"/>
                  </a:rPr>
                  <a:t>PLAN</a:t>
                </a:r>
                <a:endParaRPr lang="fr-FR" sz="4800" dirty="0">
                  <a:solidFill>
                    <a:schemeClr val="bg1"/>
                  </a:solidFill>
                </a:endParaRPr>
              </a:p>
            </p:txBody>
          </p:sp>
        </p:grpSp>
      </p:grpSp>
      <p:sp>
        <p:nvSpPr>
          <p:cNvPr id="48" name="Flowchart: Off-page Connector 28">
            <a:extLst>
              <a:ext uri="{FF2B5EF4-FFF2-40B4-BE49-F238E27FC236}">
                <a16:creationId xmlns:a16="http://schemas.microsoft.com/office/drawing/2014/main" id="{B52B0A78-90AE-4878-B57C-1924C267880B}"/>
              </a:ext>
            </a:extLst>
          </p:cNvPr>
          <p:cNvSpPr/>
          <p:nvPr/>
        </p:nvSpPr>
        <p:spPr>
          <a:xfrm>
            <a:off x="11810247" y="6381327"/>
            <a:ext cx="298450" cy="368949"/>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Cambria" panose="02040503050406030204" pitchFamily="18" charset="0"/>
                <a:ea typeface="Cambria" panose="02040503050406030204" pitchFamily="18" charset="0"/>
                <a:cs typeface="Arial" panose="020B0604020202020204" pitchFamily="34" charset="0"/>
              </a:rPr>
              <a:t>2</a:t>
            </a:r>
            <a:endParaRPr lang="id-ID"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831799889"/>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strips(downRight)">
                                      <p:cBhvr>
                                        <p:cTn id="7" dur="3000"/>
                                        <p:tgtEl>
                                          <p:spTgt spid="83"/>
                                        </p:tgtEl>
                                      </p:cBhvr>
                                    </p:animEffect>
                                  </p:childTnLst>
                                </p:cTn>
                              </p:par>
                            </p:childTnLst>
                          </p:cTn>
                        </p:par>
                        <p:par>
                          <p:cTn id="8" fill="hold">
                            <p:stCondLst>
                              <p:cond delay="300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3500"/>
                            </p:stCondLst>
                            <p:childTnLst>
                              <p:par>
                                <p:cTn id="64" presetID="26" presetClass="emph" presetSubtype="0" fill="hold" grpId="0" nodeType="afterEffect">
                                  <p:stCondLst>
                                    <p:cond delay="0"/>
                                  </p:stCondLst>
                                  <p:childTnLst>
                                    <p:animEffect transition="out" filter="fade">
                                      <p:cBhvr>
                                        <p:cTn id="65" dur="3000" tmFilter="0, 0; .2, .5; .8, .5; 1, 0"/>
                                        <p:tgtEl>
                                          <p:spTgt spid="13"/>
                                        </p:tgtEl>
                                      </p:cBhvr>
                                    </p:animEffect>
                                    <p:animScale>
                                      <p:cBhvr>
                                        <p:cTn id="66" dur="1500" autoRev="1" fill="hold"/>
                                        <p:tgtEl>
                                          <p:spTgt spid="13"/>
                                        </p:tgtEl>
                                      </p:cBhvr>
                                      <p:by x="105000" y="105000"/>
                                    </p:animScale>
                                  </p:childTnLst>
                                </p:cTn>
                              </p:par>
                              <p:par>
                                <p:cTn id="67" presetID="26" presetClass="emph" presetSubtype="0" fill="hold" grpId="0" nodeType="withEffect">
                                  <p:stCondLst>
                                    <p:cond delay="0"/>
                                  </p:stCondLst>
                                  <p:childTnLst>
                                    <p:animEffect transition="out" filter="fade">
                                      <p:cBhvr>
                                        <p:cTn id="68" dur="3000" tmFilter="0, 0; .2, .5; .8, .5; 1, 0"/>
                                        <p:tgtEl>
                                          <p:spTgt spid="14"/>
                                        </p:tgtEl>
                                      </p:cBhvr>
                                    </p:animEffect>
                                    <p:animScale>
                                      <p:cBhvr>
                                        <p:cTn id="69" dur="1500" autoRev="1" fill="hold"/>
                                        <p:tgtEl>
                                          <p:spTgt spid="14"/>
                                        </p:tgtEl>
                                      </p:cBhvr>
                                      <p:by x="105000" y="105000"/>
                                    </p:animScale>
                                  </p:childTnLst>
                                </p:cTn>
                              </p:par>
                              <p:par>
                                <p:cTn id="70" presetID="26" presetClass="emph" presetSubtype="0" fill="hold" grpId="0" nodeType="withEffect">
                                  <p:stCondLst>
                                    <p:cond delay="0"/>
                                  </p:stCondLst>
                                  <p:childTnLst>
                                    <p:animEffect transition="out" filter="fade">
                                      <p:cBhvr>
                                        <p:cTn id="71" dur="3000" tmFilter="0, 0; .2, .5; .8, .5; 1, 0"/>
                                        <p:tgtEl>
                                          <p:spTgt spid="44"/>
                                        </p:tgtEl>
                                      </p:cBhvr>
                                    </p:animEffect>
                                    <p:animScale>
                                      <p:cBhvr>
                                        <p:cTn id="72" dur="1500" autoRev="1" fill="hold"/>
                                        <p:tgtEl>
                                          <p:spTgt spid="44"/>
                                        </p:tgtEl>
                                      </p:cBhvr>
                                      <p:by x="105000" y="105000"/>
                                    </p:animScale>
                                  </p:childTnLst>
                                </p:cTn>
                              </p:par>
                            </p:childTnLst>
                          </p:cTn>
                        </p:par>
                        <p:par>
                          <p:cTn id="73" fill="hold">
                            <p:stCondLst>
                              <p:cond delay="6500"/>
                            </p:stCondLst>
                            <p:childTnLst>
                              <p:par>
                                <p:cTn id="74" presetID="26" presetClass="emph" presetSubtype="0" fill="hold" grpId="0" nodeType="afterEffect">
                                  <p:stCondLst>
                                    <p:cond delay="0"/>
                                  </p:stCondLst>
                                  <p:childTnLst>
                                    <p:animEffect transition="out" filter="fade">
                                      <p:cBhvr>
                                        <p:cTn id="75" dur="2750" tmFilter="0, 0; .2, .5; .8, .5; 1, 0"/>
                                        <p:tgtEl>
                                          <p:spTgt spid="16"/>
                                        </p:tgtEl>
                                      </p:cBhvr>
                                    </p:animEffect>
                                    <p:animScale>
                                      <p:cBhvr>
                                        <p:cTn id="76" dur="1375" autoRev="1" fill="hold"/>
                                        <p:tgtEl>
                                          <p:spTgt spid="16"/>
                                        </p:tgtEl>
                                      </p:cBhvr>
                                      <p:by x="105000" y="105000"/>
                                    </p:animScale>
                                  </p:childTnLst>
                                </p:cTn>
                              </p:par>
                              <p:par>
                                <p:cTn id="77" presetID="26" presetClass="emph" presetSubtype="0" fill="hold" grpId="0" nodeType="withEffect">
                                  <p:stCondLst>
                                    <p:cond delay="0"/>
                                  </p:stCondLst>
                                  <p:childTnLst>
                                    <p:animEffect transition="out" filter="fade">
                                      <p:cBhvr>
                                        <p:cTn id="78" dur="2750" tmFilter="0, 0; .2, .5; .8, .5; 1, 0"/>
                                        <p:tgtEl>
                                          <p:spTgt spid="17"/>
                                        </p:tgtEl>
                                      </p:cBhvr>
                                    </p:animEffect>
                                    <p:animScale>
                                      <p:cBhvr>
                                        <p:cTn id="79" dur="1375" autoRev="1" fill="hold"/>
                                        <p:tgtEl>
                                          <p:spTgt spid="17"/>
                                        </p:tgtEl>
                                      </p:cBhvr>
                                      <p:by x="105000" y="105000"/>
                                    </p:animScale>
                                  </p:childTnLst>
                                </p:cTn>
                              </p:par>
                              <p:par>
                                <p:cTn id="80" presetID="26" presetClass="emph" presetSubtype="0" fill="hold" grpId="0" nodeType="withEffect">
                                  <p:stCondLst>
                                    <p:cond delay="0"/>
                                  </p:stCondLst>
                                  <p:childTnLst>
                                    <p:animEffect transition="out" filter="fade">
                                      <p:cBhvr>
                                        <p:cTn id="81" dur="2750" tmFilter="0, 0; .2, .5; .8, .5; 1, 0"/>
                                        <p:tgtEl>
                                          <p:spTgt spid="45"/>
                                        </p:tgtEl>
                                      </p:cBhvr>
                                    </p:animEffect>
                                    <p:animScale>
                                      <p:cBhvr>
                                        <p:cTn id="82" dur="1375" autoRev="1" fill="hold"/>
                                        <p:tgtEl>
                                          <p:spTgt spid="45"/>
                                        </p:tgtEl>
                                      </p:cBhvr>
                                      <p:by x="105000" y="105000"/>
                                    </p:animScale>
                                  </p:childTnLst>
                                </p:cTn>
                              </p:par>
                            </p:childTnLst>
                          </p:cTn>
                        </p:par>
                        <p:par>
                          <p:cTn id="83" fill="hold">
                            <p:stCondLst>
                              <p:cond delay="9250"/>
                            </p:stCondLst>
                            <p:childTnLst>
                              <p:par>
                                <p:cTn id="84" presetID="26" presetClass="emph" presetSubtype="0" fill="hold" grpId="0" nodeType="afterEffect">
                                  <p:stCondLst>
                                    <p:cond delay="0"/>
                                  </p:stCondLst>
                                  <p:childTnLst>
                                    <p:animEffect transition="out" filter="fade">
                                      <p:cBhvr>
                                        <p:cTn id="85" dur="3000" tmFilter="0, 0; .2, .5; .8, .5; 1, 0"/>
                                        <p:tgtEl>
                                          <p:spTgt spid="46"/>
                                        </p:tgtEl>
                                      </p:cBhvr>
                                    </p:animEffect>
                                    <p:animScale>
                                      <p:cBhvr>
                                        <p:cTn id="86" dur="1500" autoRev="1" fill="hold"/>
                                        <p:tgtEl>
                                          <p:spTgt spid="46"/>
                                        </p:tgtEl>
                                      </p:cBhvr>
                                      <p:by x="105000" y="105000"/>
                                    </p:animScale>
                                  </p:childTnLst>
                                </p:cTn>
                              </p:par>
                              <p:par>
                                <p:cTn id="87" presetID="26" presetClass="emph" presetSubtype="0" fill="hold" grpId="0" nodeType="withEffect">
                                  <p:stCondLst>
                                    <p:cond delay="0"/>
                                  </p:stCondLst>
                                  <p:childTnLst>
                                    <p:animEffect transition="out" filter="fade">
                                      <p:cBhvr>
                                        <p:cTn id="88" dur="3000" tmFilter="0, 0; .2, .5; .8, .5; 1, 0"/>
                                        <p:tgtEl>
                                          <p:spTgt spid="18"/>
                                        </p:tgtEl>
                                      </p:cBhvr>
                                    </p:animEffect>
                                    <p:animScale>
                                      <p:cBhvr>
                                        <p:cTn id="89" dur="1500" autoRev="1" fill="hold"/>
                                        <p:tgtEl>
                                          <p:spTgt spid="18"/>
                                        </p:tgtEl>
                                      </p:cBhvr>
                                      <p:by x="105000" y="105000"/>
                                    </p:animScale>
                                  </p:childTnLst>
                                </p:cTn>
                              </p:par>
                              <p:par>
                                <p:cTn id="90" presetID="26" presetClass="emph" presetSubtype="0" fill="hold" grpId="0" nodeType="withEffect">
                                  <p:stCondLst>
                                    <p:cond delay="0"/>
                                  </p:stCondLst>
                                  <p:childTnLst>
                                    <p:animEffect transition="out" filter="fade">
                                      <p:cBhvr>
                                        <p:cTn id="91" dur="3000" tmFilter="0, 0; .2, .5; .8, .5; 1, 0"/>
                                        <p:tgtEl>
                                          <p:spTgt spid="19"/>
                                        </p:tgtEl>
                                      </p:cBhvr>
                                    </p:animEffect>
                                    <p:animScale>
                                      <p:cBhvr>
                                        <p:cTn id="92" dur="1500" autoRev="1" fill="hold"/>
                                        <p:tgtEl>
                                          <p:spTgt spid="19"/>
                                        </p:tgtEl>
                                      </p:cBhvr>
                                      <p:by x="105000" y="105000"/>
                                    </p:animScale>
                                  </p:childTnLst>
                                </p:cTn>
                              </p:par>
                            </p:childTnLst>
                          </p:cTn>
                        </p:par>
                        <p:par>
                          <p:cTn id="93" fill="hold">
                            <p:stCondLst>
                              <p:cond delay="12250"/>
                            </p:stCondLst>
                            <p:childTnLst>
                              <p:par>
                                <p:cTn id="94" presetID="26" presetClass="emph" presetSubtype="0" fill="hold" grpId="0" nodeType="afterEffect">
                                  <p:stCondLst>
                                    <p:cond delay="0"/>
                                  </p:stCondLst>
                                  <p:childTnLst>
                                    <p:animEffect transition="out" filter="fade">
                                      <p:cBhvr>
                                        <p:cTn id="95" dur="2750" tmFilter="0, 0; .2, .5; .8, .5; 1, 0"/>
                                        <p:tgtEl>
                                          <p:spTgt spid="22"/>
                                        </p:tgtEl>
                                      </p:cBhvr>
                                    </p:animEffect>
                                    <p:animScale>
                                      <p:cBhvr>
                                        <p:cTn id="96" dur="1375" autoRev="1" fill="hold"/>
                                        <p:tgtEl>
                                          <p:spTgt spid="22"/>
                                        </p:tgtEl>
                                      </p:cBhvr>
                                      <p:by x="105000" y="105000"/>
                                    </p:animScale>
                                  </p:childTnLst>
                                </p:cTn>
                              </p:par>
                              <p:par>
                                <p:cTn id="97" presetID="26" presetClass="emph" presetSubtype="0" fill="hold" grpId="0" nodeType="withEffect">
                                  <p:stCondLst>
                                    <p:cond delay="0"/>
                                  </p:stCondLst>
                                  <p:childTnLst>
                                    <p:animEffect transition="out" filter="fade">
                                      <p:cBhvr>
                                        <p:cTn id="98" dur="2750" tmFilter="0, 0; .2, .5; .8, .5; 1, 0"/>
                                        <p:tgtEl>
                                          <p:spTgt spid="23"/>
                                        </p:tgtEl>
                                      </p:cBhvr>
                                    </p:animEffect>
                                    <p:animScale>
                                      <p:cBhvr>
                                        <p:cTn id="99" dur="1375" autoRev="1" fill="hold"/>
                                        <p:tgtEl>
                                          <p:spTgt spid="23"/>
                                        </p:tgtEl>
                                      </p:cBhvr>
                                      <p:by x="105000" y="105000"/>
                                    </p:animScale>
                                  </p:childTnLst>
                                </p:cTn>
                              </p:par>
                              <p:par>
                                <p:cTn id="100" presetID="26" presetClass="emph" presetSubtype="0" fill="hold" grpId="0" nodeType="withEffect">
                                  <p:stCondLst>
                                    <p:cond delay="0"/>
                                  </p:stCondLst>
                                  <p:childTnLst>
                                    <p:animEffect transition="out" filter="fade">
                                      <p:cBhvr>
                                        <p:cTn id="101" dur="2750" tmFilter="0, 0; .2, .5; .8, .5; 1, 0"/>
                                        <p:tgtEl>
                                          <p:spTgt spid="47"/>
                                        </p:tgtEl>
                                      </p:cBhvr>
                                    </p:animEffect>
                                    <p:animScale>
                                      <p:cBhvr>
                                        <p:cTn id="102" dur="1375" autoRev="1" fill="hold"/>
                                        <p:tgtEl>
                                          <p:spTgt spid="47"/>
                                        </p:tgtEl>
                                      </p:cBhvr>
                                      <p:by x="105000" y="105000"/>
                                    </p:animScale>
                                  </p:childTnLst>
                                </p:cTn>
                              </p:par>
                            </p:childTnLst>
                          </p:cTn>
                        </p:par>
                        <p:par>
                          <p:cTn id="103" fill="hold">
                            <p:stCondLst>
                              <p:cond delay="15000"/>
                            </p:stCondLst>
                            <p:childTnLst>
                              <p:par>
                                <p:cTn id="104" presetID="26" presetClass="emph" presetSubtype="0" fill="hold" grpId="0" nodeType="afterEffect">
                                  <p:stCondLst>
                                    <p:cond delay="0"/>
                                  </p:stCondLst>
                                  <p:childTnLst>
                                    <p:animEffect transition="out" filter="fade">
                                      <p:cBhvr>
                                        <p:cTn id="105" dur="2750" tmFilter="0, 0; .2, .5; .8, .5; 1, 0"/>
                                        <p:tgtEl>
                                          <p:spTgt spid="24"/>
                                        </p:tgtEl>
                                      </p:cBhvr>
                                    </p:animEffect>
                                    <p:animScale>
                                      <p:cBhvr>
                                        <p:cTn id="106" dur="1375" autoRev="1" fill="hold"/>
                                        <p:tgtEl>
                                          <p:spTgt spid="24"/>
                                        </p:tgtEl>
                                      </p:cBhvr>
                                      <p:by x="105000" y="105000"/>
                                    </p:animScale>
                                  </p:childTnLst>
                                </p:cTn>
                              </p:par>
                              <p:par>
                                <p:cTn id="107" presetID="26" presetClass="emph" presetSubtype="0" fill="hold" grpId="0" nodeType="withEffect">
                                  <p:stCondLst>
                                    <p:cond delay="0"/>
                                  </p:stCondLst>
                                  <p:childTnLst>
                                    <p:animEffect transition="out" filter="fade">
                                      <p:cBhvr>
                                        <p:cTn id="108" dur="2750" tmFilter="0, 0; .2, .5; .8, .5; 1, 0"/>
                                        <p:tgtEl>
                                          <p:spTgt spid="25"/>
                                        </p:tgtEl>
                                      </p:cBhvr>
                                    </p:animEffect>
                                    <p:animScale>
                                      <p:cBhvr>
                                        <p:cTn id="109" dur="1375" autoRev="1" fill="hold"/>
                                        <p:tgtEl>
                                          <p:spTgt spid="25"/>
                                        </p:tgtEl>
                                      </p:cBhvr>
                                      <p:by x="105000" y="105000"/>
                                    </p:animScale>
                                  </p:childTnLst>
                                </p:cTn>
                              </p:par>
                              <p:par>
                                <p:cTn id="110" presetID="26" presetClass="emph" presetSubtype="0" fill="hold" grpId="0" nodeType="withEffect">
                                  <p:stCondLst>
                                    <p:cond delay="0"/>
                                  </p:stCondLst>
                                  <p:childTnLst>
                                    <p:animEffect transition="out" filter="fade">
                                      <p:cBhvr>
                                        <p:cTn id="111" dur="2750" tmFilter="0, 0; .2, .5; .8, .5; 1, 0"/>
                                        <p:tgtEl>
                                          <p:spTgt spid="49"/>
                                        </p:tgtEl>
                                      </p:cBhvr>
                                    </p:animEffect>
                                    <p:animScale>
                                      <p:cBhvr>
                                        <p:cTn id="112" dur="1375" autoRev="1" fill="hold"/>
                                        <p:tgtEl>
                                          <p:spTgt spid="49"/>
                                        </p:tgtEl>
                                      </p:cBhvr>
                                      <p:by x="105000" y="105000"/>
                                    </p:animScale>
                                  </p:childTnLst>
                                </p:cTn>
                              </p:par>
                            </p:childTnLst>
                          </p:cTn>
                        </p:par>
                        <p:par>
                          <p:cTn id="113" fill="hold">
                            <p:stCondLst>
                              <p:cond delay="17750"/>
                            </p:stCondLst>
                            <p:childTnLst>
                              <p:par>
                                <p:cTn id="114" presetID="26" presetClass="emph" presetSubtype="0" fill="hold" grpId="0" nodeType="afterEffect">
                                  <p:stCondLst>
                                    <p:cond delay="0"/>
                                  </p:stCondLst>
                                  <p:childTnLst>
                                    <p:animEffect transition="out" filter="fade">
                                      <p:cBhvr>
                                        <p:cTn id="115" dur="2000" tmFilter="0, 0; .2, .5; .8, .5; 1, 0"/>
                                        <p:tgtEl>
                                          <p:spTgt spid="26"/>
                                        </p:tgtEl>
                                      </p:cBhvr>
                                    </p:animEffect>
                                    <p:animScale>
                                      <p:cBhvr>
                                        <p:cTn id="116" dur="1000" autoRev="1" fill="hold"/>
                                        <p:tgtEl>
                                          <p:spTgt spid="26"/>
                                        </p:tgtEl>
                                      </p:cBhvr>
                                      <p:by x="105000" y="105000"/>
                                    </p:animScale>
                                  </p:childTnLst>
                                </p:cTn>
                              </p:par>
                              <p:par>
                                <p:cTn id="117" presetID="26" presetClass="emph" presetSubtype="0" fill="hold" grpId="0" nodeType="withEffect">
                                  <p:stCondLst>
                                    <p:cond delay="0"/>
                                  </p:stCondLst>
                                  <p:childTnLst>
                                    <p:animEffect transition="out" filter="fade">
                                      <p:cBhvr>
                                        <p:cTn id="118" dur="2000" tmFilter="0, 0; .2, .5; .8, .5; 1, 0"/>
                                        <p:tgtEl>
                                          <p:spTgt spid="27"/>
                                        </p:tgtEl>
                                      </p:cBhvr>
                                    </p:animEffect>
                                    <p:animScale>
                                      <p:cBhvr>
                                        <p:cTn id="119" dur="1000" autoRev="1" fill="hold"/>
                                        <p:tgtEl>
                                          <p:spTgt spid="27"/>
                                        </p:tgtEl>
                                      </p:cBhvr>
                                      <p:by x="105000" y="105000"/>
                                    </p:animScale>
                                  </p:childTnLst>
                                </p:cTn>
                              </p:par>
                              <p:par>
                                <p:cTn id="120" presetID="26" presetClass="emph" presetSubtype="0" fill="hold" grpId="0" nodeType="withEffect">
                                  <p:stCondLst>
                                    <p:cond delay="0"/>
                                  </p:stCondLst>
                                  <p:childTnLst>
                                    <p:animEffect transition="out" filter="fade">
                                      <p:cBhvr>
                                        <p:cTn id="121" dur="2000" tmFilter="0, 0; .2, .5; .8, .5; 1, 0"/>
                                        <p:tgtEl>
                                          <p:spTgt spid="51"/>
                                        </p:tgtEl>
                                      </p:cBhvr>
                                    </p:animEffect>
                                    <p:animScale>
                                      <p:cBhvr>
                                        <p:cTn id="122" dur="100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2" grpId="0" animBg="1"/>
      <p:bldP spid="22" grpId="1" animBg="1"/>
      <p:bldP spid="23" grpId="0" animBg="1"/>
      <p:bldP spid="23" grpId="1" animBg="1"/>
      <p:bldP spid="13" grpId="0" animBg="1"/>
      <p:bldP spid="13" grpId="1" animBg="1"/>
      <p:bldP spid="14" grpId="0" animBg="1"/>
      <p:bldP spid="14" grpId="1" animBg="1"/>
      <p:bldP spid="26" grpId="0" animBg="1"/>
      <p:bldP spid="26" grpId="1" animBg="1"/>
      <p:bldP spid="27" grpId="0" animBg="1"/>
      <p:bldP spid="27" grpId="1" animBg="1"/>
      <p:bldP spid="44" grpId="0"/>
      <p:bldP spid="44" grpId="1"/>
      <p:bldP spid="45" grpId="0"/>
      <p:bldP spid="45" grpId="1"/>
      <p:bldP spid="46" grpId="0"/>
      <p:bldP spid="46" grpId="1"/>
      <p:bldP spid="47" grpId="0"/>
      <p:bldP spid="47" grpId="1"/>
      <p:bldP spid="49" grpId="0"/>
      <p:bldP spid="49" grpId="1"/>
      <p:bldP spid="51" grpId="0"/>
      <p:bldP spid="51" grpId="1"/>
      <p:bldP spid="18" grpId="0" animBg="1"/>
      <p:bldP spid="18" grpId="1" animBg="1"/>
      <p:bldP spid="19" grpId="0" animBg="1"/>
      <p:bldP spid="19" grpId="1" animBg="1"/>
      <p:bldP spid="16" grpId="0" animBg="1"/>
      <p:bldP spid="16" grpId="1" animBg="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990F6C8F-E956-4CE5-B67B-2FF4434C64D8}"/>
              </a:ext>
            </a:extLst>
          </p:cNvPr>
          <p:cNvSpPr/>
          <p:nvPr/>
        </p:nvSpPr>
        <p:spPr>
          <a:xfrm>
            <a:off x="23029" y="4"/>
            <a:ext cx="12178284" cy="6857996"/>
          </a:xfrm>
          <a:prstGeom prst="rect">
            <a:avLst/>
          </a:prstGeom>
          <a:blipFill>
            <a:blip r:embed="rId3" cstate="print"/>
            <a:stretch>
              <a:fillRect/>
            </a:stretch>
          </a:blipFill>
        </p:spPr>
        <p:txBody>
          <a:bodyPr wrap="square" lIns="0" tIns="0" rIns="0" bIns="0" rtlCol="0"/>
          <a:lstStyle/>
          <a:p>
            <a:endParaRPr dirty="0"/>
          </a:p>
        </p:txBody>
      </p:sp>
      <p:sp>
        <p:nvSpPr>
          <p:cNvPr id="4" name="直角三角形 3"/>
          <p:cNvSpPr/>
          <p:nvPr/>
        </p:nvSpPr>
        <p:spPr>
          <a:xfrm flipH="1">
            <a:off x="527" y="1843371"/>
            <a:ext cx="12334172" cy="503990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chemeClr val="accent1">
              <a:lumMod val="50000"/>
              <a:alpha val="71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 name="テキスト ボックス 1"/>
          <p:cNvSpPr txBox="1"/>
          <p:nvPr/>
        </p:nvSpPr>
        <p:spPr>
          <a:xfrm>
            <a:off x="5075128" y="4040792"/>
            <a:ext cx="7115284" cy="1077078"/>
          </a:xfrm>
          <a:prstGeom prst="rect">
            <a:avLst/>
          </a:prstGeom>
          <a:noFill/>
        </p:spPr>
        <p:txBody>
          <a:bodyPr wrap="square" rtlCol="0">
            <a:spAutoFit/>
          </a:bodyPr>
          <a:lstStyle/>
          <a:p>
            <a:pPr algn="ctr"/>
            <a:r>
              <a:rPr kumimoji="1" lang="en-US" altLang="ja-JP" sz="3200" b="1" spc="200" dirty="0" err="1">
                <a:solidFill>
                  <a:schemeClr val="bg1"/>
                </a:solidFill>
                <a:latin typeface="Cambria" panose="02040503050406030204" pitchFamily="18" charset="0"/>
                <a:ea typeface="Cambria" panose="02040503050406030204" pitchFamily="18" charset="0"/>
              </a:rPr>
              <a:t>Présentation</a:t>
            </a:r>
            <a:r>
              <a:rPr kumimoji="1" lang="en-US" altLang="ja-JP" sz="3200" b="1" spc="200" dirty="0">
                <a:solidFill>
                  <a:schemeClr val="bg1"/>
                </a:solidFill>
                <a:latin typeface="Cambria" panose="02040503050406030204" pitchFamily="18" charset="0"/>
                <a:ea typeface="Cambria" panose="02040503050406030204" pitchFamily="18" charset="0"/>
              </a:rPr>
              <a:t> de </a:t>
            </a:r>
            <a:r>
              <a:rPr kumimoji="1" lang="en-US" altLang="ja-JP" sz="3200" b="1" spc="200" dirty="0" err="1">
                <a:solidFill>
                  <a:schemeClr val="bg1"/>
                </a:solidFill>
                <a:latin typeface="Cambria" panose="02040503050406030204" pitchFamily="18" charset="0"/>
                <a:ea typeface="Cambria" panose="02040503050406030204" pitchFamily="18" charset="0"/>
              </a:rPr>
              <a:t>l’entreprise</a:t>
            </a:r>
            <a:r>
              <a:rPr kumimoji="1" lang="en-US" altLang="ja-JP" sz="3200" b="1" spc="200" dirty="0">
                <a:solidFill>
                  <a:schemeClr val="bg1"/>
                </a:solidFill>
                <a:latin typeface="Cambria" panose="02040503050406030204" pitchFamily="18" charset="0"/>
                <a:ea typeface="Cambria" panose="02040503050406030204" pitchFamily="18" charset="0"/>
              </a:rPr>
              <a:t> :</a:t>
            </a:r>
          </a:p>
          <a:p>
            <a:pPr algn="ctr"/>
            <a:r>
              <a:rPr kumimoji="1" lang="en-US" altLang="ja-JP" sz="3200" b="1" spc="200" dirty="0">
                <a:solidFill>
                  <a:schemeClr val="bg1"/>
                </a:solidFill>
                <a:latin typeface="Cambria" panose="02040503050406030204" pitchFamily="18" charset="0"/>
                <a:ea typeface="Cambria" panose="02040503050406030204" pitchFamily="18" charset="0"/>
              </a:rPr>
              <a:t> Safilait – Groupe Bel</a:t>
            </a:r>
            <a:endParaRPr kumimoji="1" lang="ja-JP" altLang="en-US" sz="3200" b="1" spc="200" dirty="0">
              <a:solidFill>
                <a:schemeClr val="bg1"/>
              </a:solidFill>
              <a:latin typeface="Cambria" panose="02040503050406030204" pitchFamily="18" charset="0"/>
            </a:endParaRPr>
          </a:p>
        </p:txBody>
      </p:sp>
      <p:sp>
        <p:nvSpPr>
          <p:cNvPr id="7" name="平行四辺形 6"/>
          <p:cNvSpPr/>
          <p:nvPr/>
        </p:nvSpPr>
        <p:spPr>
          <a:xfrm rot="20740135">
            <a:off x="-8293" y="5293086"/>
            <a:ext cx="1412881" cy="7095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平行四辺形 7"/>
          <p:cNvSpPr/>
          <p:nvPr/>
        </p:nvSpPr>
        <p:spPr>
          <a:xfrm rot="20740135">
            <a:off x="553888" y="5492325"/>
            <a:ext cx="5252005" cy="1913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平行四辺形 8"/>
          <p:cNvSpPr/>
          <p:nvPr/>
        </p:nvSpPr>
        <p:spPr>
          <a:xfrm rot="20740135">
            <a:off x="5070860" y="3074210"/>
            <a:ext cx="3318042" cy="38265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平行四辺形 9"/>
          <p:cNvSpPr/>
          <p:nvPr/>
        </p:nvSpPr>
        <p:spPr>
          <a:xfrm rot="20740135">
            <a:off x="6668509" y="2490736"/>
            <a:ext cx="3318042" cy="1913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1" name="平行四辺形 10"/>
          <p:cNvSpPr/>
          <p:nvPr/>
        </p:nvSpPr>
        <p:spPr>
          <a:xfrm rot="20740135">
            <a:off x="-63664" y="5143848"/>
            <a:ext cx="1000559" cy="282362"/>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テキスト ボックス 11"/>
          <p:cNvSpPr txBox="1"/>
          <p:nvPr/>
        </p:nvSpPr>
        <p:spPr>
          <a:xfrm rot="20732246">
            <a:off x="255287" y="5340994"/>
            <a:ext cx="891105" cy="646247"/>
          </a:xfrm>
          <a:prstGeom prst="rect">
            <a:avLst/>
          </a:prstGeom>
          <a:noFill/>
        </p:spPr>
        <p:txBody>
          <a:bodyPr wrap="square" rtlCol="0">
            <a:spAutoFit/>
          </a:bodyPr>
          <a:lstStyle/>
          <a:p>
            <a:pPr algn="ctr"/>
            <a:r>
              <a:rPr kumimoji="1" lang="en-US" altLang="ja-JP" sz="3600" b="1" spc="200" dirty="0">
                <a:solidFill>
                  <a:srgbClr val="BDD7EE"/>
                </a:solidFill>
                <a:latin typeface="Cambria" panose="02040503050406030204" pitchFamily="18" charset="0"/>
                <a:ea typeface="Cambria" panose="02040503050406030204" pitchFamily="18" charset="0"/>
              </a:rPr>
              <a:t>1</a:t>
            </a:r>
            <a:endParaRPr kumimoji="1" lang="ja-JP" altLang="en-US" sz="3600" b="1" spc="200" dirty="0">
              <a:solidFill>
                <a:srgbClr val="BDD7EE"/>
              </a:solidFill>
              <a:latin typeface="Cambria" panose="02040503050406030204" pitchFamily="18" charset="0"/>
            </a:endParaRPr>
          </a:p>
        </p:txBody>
      </p:sp>
      <p:sp>
        <p:nvSpPr>
          <p:cNvPr id="14" name="平行四辺形 13"/>
          <p:cNvSpPr/>
          <p:nvPr/>
        </p:nvSpPr>
        <p:spPr>
          <a:xfrm rot="20740135">
            <a:off x="184165" y="6136365"/>
            <a:ext cx="2155622" cy="11413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pic>
        <p:nvPicPr>
          <p:cNvPr id="13" name="Picture 3" descr="C:\Users\TOSHIBA\Desktop\Samir stage\logo_industrie.png">
            <a:extLst>
              <a:ext uri="{FF2B5EF4-FFF2-40B4-BE49-F238E27FC236}">
                <a16:creationId xmlns:a16="http://schemas.microsoft.com/office/drawing/2014/main" id="{79443AFA-5124-41BC-AB2B-A8758F087023}"/>
              </a:ext>
            </a:extLst>
          </p:cNvPr>
          <p:cNvPicPr>
            <a:picLocks noChangeAspect="1" noChangeArrowheads="1"/>
          </p:cNvPicPr>
          <p:nvPr/>
        </p:nvPicPr>
        <p:blipFill>
          <a:blip r:embed="rId4"/>
          <a:srcRect/>
          <a:stretch>
            <a:fillRect/>
          </a:stretch>
        </p:blipFill>
        <p:spPr bwMode="auto">
          <a:xfrm>
            <a:off x="7656782" y="5117870"/>
            <a:ext cx="1455704" cy="1455704"/>
          </a:xfrm>
          <a:prstGeom prst="rect">
            <a:avLst/>
          </a:prstGeom>
          <a:noFill/>
        </p:spPr>
      </p:pic>
      <p:pic>
        <p:nvPicPr>
          <p:cNvPr id="16" name="Picture 2">
            <a:extLst>
              <a:ext uri="{FF2B5EF4-FFF2-40B4-BE49-F238E27FC236}">
                <a16:creationId xmlns:a16="http://schemas.microsoft.com/office/drawing/2014/main" id="{BE3BEBD3-B4F2-448F-9787-BCF6BE4245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3029" y="5307"/>
            <a:ext cx="1528829" cy="1528829"/>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B78B04F9-D0DB-41B1-892B-617D87011B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1976" y="-171400"/>
            <a:ext cx="2887037" cy="1481558"/>
          </a:xfrm>
          <a:prstGeom prst="rect">
            <a:avLst/>
          </a:prstGeom>
        </p:spPr>
      </p:pic>
    </p:spTree>
    <p:extLst>
      <p:ext uri="{BB962C8B-B14F-4D97-AF65-F5344CB8AC3E}">
        <p14:creationId xmlns:p14="http://schemas.microsoft.com/office/powerpoint/2010/main" val="3264192060"/>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0-#ppt_w/2"/>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0-#ppt_w/2"/>
                                          </p:val>
                                        </p:tav>
                                        <p:tav tm="100000">
                                          <p:val>
                                            <p:strVal val="#ppt_x"/>
                                          </p:val>
                                        </p:tav>
                                      </p:tavLst>
                                    </p:anim>
                                    <p:anim calcmode="lin" valueType="num">
                                      <p:cBhvr additive="base">
                                        <p:cTn id="24" dur="3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0-#ppt_w/2"/>
                                          </p:val>
                                        </p:tav>
                                        <p:tav tm="100000">
                                          <p:val>
                                            <p:strVal val="#ppt_x"/>
                                          </p:val>
                                        </p:tav>
                                      </p:tavLst>
                                    </p:anim>
                                    <p:anim calcmode="lin" valueType="num">
                                      <p:cBhvr additive="base">
                                        <p:cTn id="28" dur="3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300" fill="hold"/>
                                        <p:tgtEl>
                                          <p:spTgt spid="14"/>
                                        </p:tgtEl>
                                        <p:attrNameLst>
                                          <p:attrName>ppt_x</p:attrName>
                                        </p:attrNameLst>
                                      </p:cBhvr>
                                      <p:tavLst>
                                        <p:tav tm="0">
                                          <p:val>
                                            <p:strVal val="0-#ppt_w/2"/>
                                          </p:val>
                                        </p:tav>
                                        <p:tav tm="100000">
                                          <p:val>
                                            <p:strVal val="#ppt_x"/>
                                          </p:val>
                                        </p:tav>
                                      </p:tavLst>
                                    </p:anim>
                                    <p:anim calcmode="lin" valueType="num">
                                      <p:cBhvr additive="base">
                                        <p:cTn id="32" dur="3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2" decel="100000"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calcmode="lin" valueType="num">
                                      <p:cBhvr additive="base">
                                        <p:cTn id="36" dur="250" fill="hold"/>
                                        <p:tgtEl>
                                          <p:spTgt spid="2"/>
                                        </p:tgtEl>
                                        <p:attrNameLst>
                                          <p:attrName>ppt_x</p:attrName>
                                        </p:attrNameLst>
                                      </p:cBhvr>
                                      <p:tavLst>
                                        <p:tav tm="0">
                                          <p:val>
                                            <p:strVal val="1+#ppt_w/2"/>
                                          </p:val>
                                        </p:tav>
                                        <p:tav tm="100000">
                                          <p:val>
                                            <p:strVal val="#ppt_x"/>
                                          </p:val>
                                        </p:tav>
                                      </p:tavLst>
                                    </p:anim>
                                    <p:anim calcmode="lin" valueType="num">
                                      <p:cBhvr additive="base">
                                        <p:cTn id="37" dur="250" fill="hold"/>
                                        <p:tgtEl>
                                          <p:spTgt spid="2"/>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10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animEffect transition="in" filter="fade">
                                      <p:cBhvr>
                                        <p:cTn id="42" dur="500"/>
                                        <p:tgtEl>
                                          <p:spTgt spid="17"/>
                                        </p:tgtEl>
                                      </p:cBhvr>
                                    </p:animEffect>
                                  </p:childTnLst>
                                </p:cTn>
                              </p:par>
                              <p:par>
                                <p:cTn id="43" presetID="53" presetClass="entr" presetSubtype="16" fill="hold" nodeType="withEffect">
                                  <p:stCondLst>
                                    <p:cond delay="10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nodeType="withEffect">
                                  <p:stCondLst>
                                    <p:cond delay="10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3073255" y="100031"/>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9" name="ZoneTexte 8">
            <a:extLst>
              <a:ext uri="{FF2B5EF4-FFF2-40B4-BE49-F238E27FC236}">
                <a16:creationId xmlns:a16="http://schemas.microsoft.com/office/drawing/2014/main" id="{5CC8B2A4-ABAA-458C-8BCF-1DC36693A8AB}"/>
              </a:ext>
            </a:extLst>
          </p:cNvPr>
          <p:cNvSpPr txBox="1"/>
          <p:nvPr/>
        </p:nvSpPr>
        <p:spPr>
          <a:xfrm>
            <a:off x="4512337" y="98903"/>
            <a:ext cx="2273961" cy="523220"/>
          </a:xfrm>
          <a:prstGeom prst="rect">
            <a:avLst/>
          </a:prstGeom>
          <a:noFill/>
        </p:spPr>
        <p:txBody>
          <a:bodyPr wrap="square" rtlCol="0">
            <a:spAutoFit/>
          </a:bodyPr>
          <a:lstStyle/>
          <a:p>
            <a:r>
              <a:rPr lang="fr-FR" sz="1400" b="1" dirty="0">
                <a:solidFill>
                  <a:schemeClr val="bg1">
                    <a:lumMod val="95000"/>
                  </a:schemeClr>
                </a:solidFill>
                <a:latin typeface="Tw Cen MT" panose="020B0602020104020603" pitchFamily="34" charset="0"/>
              </a:rPr>
              <a:t>PARTIE </a:t>
            </a:r>
          </a:p>
          <a:p>
            <a:r>
              <a:rPr lang="fr-FR" sz="1400" b="1" dirty="0">
                <a:solidFill>
                  <a:schemeClr val="bg1">
                    <a:lumMod val="95000"/>
                  </a:schemeClr>
                </a:solidFill>
                <a:latin typeface="Tw Cen MT" panose="020B0602020104020603" pitchFamily="34" charset="0"/>
              </a:rPr>
              <a:t>BIBLIOGRAPHIQUE </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819552" y="135635"/>
            <a:ext cx="2273961"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PRESENTATION DE L’ENTREPRISE</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2" name="Group 30">
            <a:extLst>
              <a:ext uri="{FF2B5EF4-FFF2-40B4-BE49-F238E27FC236}">
                <a16:creationId xmlns:a16="http://schemas.microsoft.com/office/drawing/2014/main" id="{C4CA5ADF-6620-404E-8AF4-90EB1379199F}"/>
              </a:ext>
            </a:extLst>
          </p:cNvPr>
          <p:cNvGrpSpPr/>
          <p:nvPr/>
        </p:nvGrpSpPr>
        <p:grpSpPr>
          <a:xfrm>
            <a:off x="523047" y="233277"/>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591010" y="663342"/>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3" name="Group 55">
            <a:extLst>
              <a:ext uri="{FF2B5EF4-FFF2-40B4-BE49-F238E27FC236}">
                <a16:creationId xmlns:a16="http://schemas.microsoft.com/office/drawing/2014/main" id="{0ECDB492-37F0-4114-A5CE-F23ADBDF2B58}"/>
              </a:ext>
            </a:extLst>
          </p:cNvPr>
          <p:cNvGrpSpPr/>
          <p:nvPr/>
        </p:nvGrpSpPr>
        <p:grpSpPr>
          <a:xfrm>
            <a:off x="3757519" y="2263162"/>
            <a:ext cx="1266117" cy="407107"/>
            <a:chOff x="3430148" y="2140482"/>
            <a:chExt cx="1266282" cy="407107"/>
          </a:xfrm>
        </p:grpSpPr>
        <p:cxnSp>
          <p:nvCxnSpPr>
            <p:cNvPr id="25" name="Straight Connector 56">
              <a:extLst>
                <a:ext uri="{FF2B5EF4-FFF2-40B4-BE49-F238E27FC236}">
                  <a16:creationId xmlns:a16="http://schemas.microsoft.com/office/drawing/2014/main" id="{CB1D6857-2AA3-42F1-93E2-14FB452A2626}"/>
                </a:ext>
              </a:extLst>
            </p:cNvPr>
            <p:cNvCxnSpPr/>
            <p:nvPr/>
          </p:nvCxnSpPr>
          <p:spPr>
            <a:xfrm>
              <a:off x="4147409" y="2140482"/>
              <a:ext cx="549021" cy="407107"/>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5F4770E8-F4A2-46D2-BF29-1E29B73ACFA4}"/>
                </a:ext>
              </a:extLst>
            </p:cNvPr>
            <p:cNvCxnSpPr/>
            <p:nvPr/>
          </p:nvCxnSpPr>
          <p:spPr>
            <a:xfrm>
              <a:off x="3430148" y="2142448"/>
              <a:ext cx="721978" cy="0"/>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8">
            <a:extLst>
              <a:ext uri="{FF2B5EF4-FFF2-40B4-BE49-F238E27FC236}">
                <a16:creationId xmlns:a16="http://schemas.microsoft.com/office/drawing/2014/main" id="{372D8B15-0D64-4AE4-8964-9D8F5E9E1111}"/>
              </a:ext>
            </a:extLst>
          </p:cNvPr>
          <p:cNvGrpSpPr/>
          <p:nvPr/>
        </p:nvGrpSpPr>
        <p:grpSpPr>
          <a:xfrm>
            <a:off x="4019528" y="5475822"/>
            <a:ext cx="1242721" cy="536413"/>
            <a:chOff x="3425431" y="5126227"/>
            <a:chExt cx="1242882" cy="536413"/>
          </a:xfrm>
        </p:grpSpPr>
        <p:cxnSp>
          <p:nvCxnSpPr>
            <p:cNvPr id="28" name="Straight Connector 59">
              <a:extLst>
                <a:ext uri="{FF2B5EF4-FFF2-40B4-BE49-F238E27FC236}">
                  <a16:creationId xmlns:a16="http://schemas.microsoft.com/office/drawing/2014/main" id="{7ADCB06C-2B6F-4C58-A352-4258336AA8C2}"/>
                </a:ext>
              </a:extLst>
            </p:cNvPr>
            <p:cNvCxnSpPr/>
            <p:nvPr/>
          </p:nvCxnSpPr>
          <p:spPr>
            <a:xfrm flipH="1">
              <a:off x="4147409" y="5126227"/>
              <a:ext cx="520904" cy="536413"/>
            </a:xfrm>
            <a:prstGeom prst="line">
              <a:avLst/>
            </a:prstGeom>
            <a:ln w="19050">
              <a:solidFill>
                <a:schemeClr val="accent5">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54180817-5984-4C67-ACC6-CB75E506942A}"/>
                </a:ext>
              </a:extLst>
            </p:cNvPr>
            <p:cNvCxnSpPr/>
            <p:nvPr/>
          </p:nvCxnSpPr>
          <p:spPr>
            <a:xfrm>
              <a:off x="3425431" y="5662640"/>
              <a:ext cx="721978" cy="0"/>
            </a:xfrm>
            <a:prstGeom prst="line">
              <a:avLst/>
            </a:prstGeom>
            <a:ln w="19050">
              <a:solidFill>
                <a:schemeClr val="accent5">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 name="Groupe 29">
            <a:extLst>
              <a:ext uri="{FF2B5EF4-FFF2-40B4-BE49-F238E27FC236}">
                <a16:creationId xmlns:a16="http://schemas.microsoft.com/office/drawing/2014/main" id="{A66A8C49-456E-44E9-BA51-C6746376E117}"/>
              </a:ext>
            </a:extLst>
          </p:cNvPr>
          <p:cNvGrpSpPr/>
          <p:nvPr/>
        </p:nvGrpSpPr>
        <p:grpSpPr>
          <a:xfrm>
            <a:off x="1210603" y="1737487"/>
            <a:ext cx="2470105" cy="1048571"/>
            <a:chOff x="415417" y="1472011"/>
            <a:chExt cx="2470427" cy="1048571"/>
          </a:xfrm>
        </p:grpSpPr>
        <p:sp>
          <p:nvSpPr>
            <p:cNvPr id="31" name="Rectangle 30">
              <a:extLst>
                <a:ext uri="{FF2B5EF4-FFF2-40B4-BE49-F238E27FC236}">
                  <a16:creationId xmlns:a16="http://schemas.microsoft.com/office/drawing/2014/main" id="{BE484A5B-C6CA-49A3-9D30-14C9DECA80DD}"/>
                </a:ext>
              </a:extLst>
            </p:cNvPr>
            <p:cNvSpPr/>
            <p:nvPr/>
          </p:nvSpPr>
          <p:spPr>
            <a:xfrm>
              <a:off x="415417" y="1493896"/>
              <a:ext cx="2470427" cy="1026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62">
              <a:extLst>
                <a:ext uri="{FF2B5EF4-FFF2-40B4-BE49-F238E27FC236}">
                  <a16:creationId xmlns:a16="http://schemas.microsoft.com/office/drawing/2014/main" id="{B6B7EFCF-04B6-4D1A-A4E8-53C4D6B453CC}"/>
                </a:ext>
              </a:extLst>
            </p:cNvPr>
            <p:cNvSpPr txBox="1"/>
            <p:nvPr/>
          </p:nvSpPr>
          <p:spPr>
            <a:xfrm>
              <a:off x="609770" y="1750981"/>
              <a:ext cx="2170470" cy="387798"/>
            </a:xfrm>
            <a:prstGeom prst="rect">
              <a:avLst/>
            </a:prstGeom>
            <a:noFill/>
          </p:spPr>
          <p:txBody>
            <a:bodyPr wrap="square" rtlCol="0">
              <a:spAutoFit/>
            </a:bodyPr>
            <a:lstStyle/>
            <a:p>
              <a:pPr>
                <a:lnSpc>
                  <a:spcPct val="120000"/>
                </a:lnSpc>
              </a:pPr>
              <a:r>
                <a:rPr lang="pt-BR" sz="1600" b="1" dirty="0">
                  <a:solidFill>
                    <a:schemeClr val="tx2">
                      <a:lumMod val="75000"/>
                    </a:schemeClr>
                  </a:solidFill>
                  <a:cs typeface="Lato Light"/>
                </a:rPr>
                <a:t>Nom de la marque </a:t>
              </a:r>
              <a:endParaRPr lang="en-US" sz="1600" b="1" dirty="0">
                <a:solidFill>
                  <a:schemeClr val="tx2">
                    <a:lumMod val="75000"/>
                  </a:schemeClr>
                </a:solidFill>
                <a:cs typeface="Lato Light"/>
              </a:endParaRPr>
            </a:p>
          </p:txBody>
        </p:sp>
        <p:sp>
          <p:nvSpPr>
            <p:cNvPr id="33" name="Rectangle 32">
              <a:extLst>
                <a:ext uri="{FF2B5EF4-FFF2-40B4-BE49-F238E27FC236}">
                  <a16:creationId xmlns:a16="http://schemas.microsoft.com/office/drawing/2014/main" id="{7818FEE8-B921-41EC-95DD-886F314CE630}"/>
                </a:ext>
              </a:extLst>
            </p:cNvPr>
            <p:cNvSpPr/>
            <p:nvPr/>
          </p:nvSpPr>
          <p:spPr>
            <a:xfrm>
              <a:off x="423891" y="1472011"/>
              <a:ext cx="98746" cy="1020636"/>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e 33">
            <a:extLst>
              <a:ext uri="{FF2B5EF4-FFF2-40B4-BE49-F238E27FC236}">
                <a16:creationId xmlns:a16="http://schemas.microsoft.com/office/drawing/2014/main" id="{3641BFC6-CFF4-4F37-8F90-80FC80E0D6A0}"/>
              </a:ext>
            </a:extLst>
          </p:cNvPr>
          <p:cNvGrpSpPr/>
          <p:nvPr/>
        </p:nvGrpSpPr>
        <p:grpSpPr>
          <a:xfrm>
            <a:off x="1399408" y="5474148"/>
            <a:ext cx="2481220" cy="1026686"/>
            <a:chOff x="793941" y="5264506"/>
            <a:chExt cx="2481542" cy="1026686"/>
          </a:xfrm>
        </p:grpSpPr>
        <p:sp>
          <p:nvSpPr>
            <p:cNvPr id="35" name="Rectangle 34">
              <a:extLst>
                <a:ext uri="{FF2B5EF4-FFF2-40B4-BE49-F238E27FC236}">
                  <a16:creationId xmlns:a16="http://schemas.microsoft.com/office/drawing/2014/main" id="{86972EE4-8B6C-4D57-ADF7-43B54573CC48}"/>
                </a:ext>
              </a:extLst>
            </p:cNvPr>
            <p:cNvSpPr/>
            <p:nvPr/>
          </p:nvSpPr>
          <p:spPr>
            <a:xfrm>
              <a:off x="803052" y="5264506"/>
              <a:ext cx="2472431" cy="1026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   Créé en:</a:t>
              </a:r>
            </a:p>
            <a:p>
              <a:pPr algn="ctr"/>
              <a:r>
                <a:rPr lang="en-US" dirty="0">
                  <a:solidFill>
                    <a:schemeClr val="tx1"/>
                  </a:solidFill>
                </a:rPr>
                <a:t>2006</a:t>
              </a:r>
            </a:p>
          </p:txBody>
        </p:sp>
        <p:sp>
          <p:nvSpPr>
            <p:cNvPr id="36" name="Rectangle 35">
              <a:extLst>
                <a:ext uri="{FF2B5EF4-FFF2-40B4-BE49-F238E27FC236}">
                  <a16:creationId xmlns:a16="http://schemas.microsoft.com/office/drawing/2014/main" id="{EB78BBF7-263E-44B7-8A73-623891A90DF1}"/>
                </a:ext>
              </a:extLst>
            </p:cNvPr>
            <p:cNvSpPr/>
            <p:nvPr/>
          </p:nvSpPr>
          <p:spPr>
            <a:xfrm>
              <a:off x="793941" y="5264506"/>
              <a:ext cx="98746" cy="1020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e 43">
            <a:extLst>
              <a:ext uri="{FF2B5EF4-FFF2-40B4-BE49-F238E27FC236}">
                <a16:creationId xmlns:a16="http://schemas.microsoft.com/office/drawing/2014/main" id="{C328EC70-8C78-460B-9013-64617EF00C78}"/>
              </a:ext>
            </a:extLst>
          </p:cNvPr>
          <p:cNvGrpSpPr/>
          <p:nvPr/>
        </p:nvGrpSpPr>
        <p:grpSpPr>
          <a:xfrm>
            <a:off x="7464204" y="5429264"/>
            <a:ext cx="4268576" cy="1026686"/>
            <a:chOff x="7526657" y="5292338"/>
            <a:chExt cx="4269132" cy="1026686"/>
          </a:xfrm>
        </p:grpSpPr>
        <p:sp>
          <p:nvSpPr>
            <p:cNvPr id="45" name="Rectangle 44">
              <a:extLst>
                <a:ext uri="{FF2B5EF4-FFF2-40B4-BE49-F238E27FC236}">
                  <a16:creationId xmlns:a16="http://schemas.microsoft.com/office/drawing/2014/main" id="{8717CCEC-20C7-490E-8F44-64A068157B02}"/>
                </a:ext>
              </a:extLst>
            </p:cNvPr>
            <p:cNvSpPr/>
            <p:nvPr/>
          </p:nvSpPr>
          <p:spPr>
            <a:xfrm>
              <a:off x="8996783" y="5292338"/>
              <a:ext cx="2799006" cy="1026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52">
              <a:extLst>
                <a:ext uri="{FF2B5EF4-FFF2-40B4-BE49-F238E27FC236}">
                  <a16:creationId xmlns:a16="http://schemas.microsoft.com/office/drawing/2014/main" id="{C087F0CC-4CE7-4485-BFCE-ABB6B3D8C05C}"/>
                </a:ext>
              </a:extLst>
            </p:cNvPr>
            <p:cNvGrpSpPr/>
            <p:nvPr/>
          </p:nvGrpSpPr>
          <p:grpSpPr>
            <a:xfrm>
              <a:off x="7526657" y="5362641"/>
              <a:ext cx="1441673" cy="469504"/>
              <a:chOff x="7446688" y="5195102"/>
              <a:chExt cx="1441673" cy="469504"/>
            </a:xfrm>
          </p:grpSpPr>
          <p:cxnSp>
            <p:nvCxnSpPr>
              <p:cNvPr id="49" name="Straight Connector 53">
                <a:extLst>
                  <a:ext uri="{FF2B5EF4-FFF2-40B4-BE49-F238E27FC236}">
                    <a16:creationId xmlns:a16="http://schemas.microsoft.com/office/drawing/2014/main" id="{521FC9DE-9DF4-484C-A1A1-42554C9F96EA}"/>
                  </a:ext>
                </a:extLst>
              </p:cNvPr>
              <p:cNvCxnSpPr/>
              <p:nvPr/>
            </p:nvCxnSpPr>
            <p:spPr>
              <a:xfrm flipH="1" flipV="1">
                <a:off x="7446688" y="5195102"/>
                <a:ext cx="582478" cy="467538"/>
              </a:xfrm>
              <a:prstGeom prst="line">
                <a:avLst/>
              </a:prstGeom>
              <a:ln w="19050">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54">
                <a:extLst>
                  <a:ext uri="{FF2B5EF4-FFF2-40B4-BE49-F238E27FC236}">
                    <a16:creationId xmlns:a16="http://schemas.microsoft.com/office/drawing/2014/main" id="{5EA6E6E6-E710-45CA-8C40-D6DB327047D0}"/>
                  </a:ext>
                </a:extLst>
              </p:cNvPr>
              <p:cNvCxnSpPr/>
              <p:nvPr/>
            </p:nvCxnSpPr>
            <p:spPr>
              <a:xfrm>
                <a:off x="8029166" y="5664606"/>
                <a:ext cx="859195" cy="0"/>
              </a:xfrm>
              <a:prstGeom prst="line">
                <a:avLst/>
              </a:prstGeom>
              <a:ln w="19050">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47" name="TextBox 65">
              <a:extLst>
                <a:ext uri="{FF2B5EF4-FFF2-40B4-BE49-F238E27FC236}">
                  <a16:creationId xmlns:a16="http://schemas.microsoft.com/office/drawing/2014/main" id="{FFAD7E9A-FEF8-434A-A948-D7F3363EBE28}"/>
                </a:ext>
              </a:extLst>
            </p:cNvPr>
            <p:cNvSpPr txBox="1"/>
            <p:nvPr/>
          </p:nvSpPr>
          <p:spPr>
            <a:xfrm>
              <a:off x="9254228" y="5596330"/>
              <a:ext cx="2289514" cy="369332"/>
            </a:xfrm>
            <a:prstGeom prst="rect">
              <a:avLst/>
            </a:prstGeom>
            <a:noFill/>
          </p:spPr>
          <p:txBody>
            <a:bodyPr wrap="none" rtlCol="0">
              <a:spAutoFit/>
            </a:bodyPr>
            <a:lstStyle/>
            <a:p>
              <a:r>
                <a:rPr lang="fr-FR" b="1" dirty="0">
                  <a:solidFill>
                    <a:schemeClr val="tx2">
                      <a:lumMod val="75000"/>
                    </a:schemeClr>
                  </a:solidFill>
                  <a:cs typeface="Lato Regular"/>
                </a:rPr>
                <a:t>Société Anonyme (SA)</a:t>
              </a:r>
              <a:endParaRPr lang="id-ID" b="1" dirty="0">
                <a:solidFill>
                  <a:schemeClr val="tx2">
                    <a:lumMod val="75000"/>
                  </a:schemeClr>
                </a:solidFill>
                <a:cs typeface="Lato Regular"/>
              </a:endParaRPr>
            </a:p>
          </p:txBody>
        </p:sp>
        <p:sp>
          <p:nvSpPr>
            <p:cNvPr id="48" name="Rectangle 47">
              <a:extLst>
                <a:ext uri="{FF2B5EF4-FFF2-40B4-BE49-F238E27FC236}">
                  <a16:creationId xmlns:a16="http://schemas.microsoft.com/office/drawing/2014/main" id="{8F66B37C-FC02-4BF7-A856-9D2F07247717}"/>
                </a:ext>
              </a:extLst>
            </p:cNvPr>
            <p:cNvSpPr/>
            <p:nvPr/>
          </p:nvSpPr>
          <p:spPr>
            <a:xfrm>
              <a:off x="11697043" y="5298388"/>
              <a:ext cx="98746" cy="10206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Image 50">
            <a:extLst>
              <a:ext uri="{FF2B5EF4-FFF2-40B4-BE49-F238E27FC236}">
                <a16:creationId xmlns:a16="http://schemas.microsoft.com/office/drawing/2014/main" id="{9F14CA07-8A99-4B3F-824B-AACD03395C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197" y="4857760"/>
            <a:ext cx="791571" cy="791673"/>
          </a:xfrm>
          <a:prstGeom prst="rect">
            <a:avLst/>
          </a:prstGeom>
        </p:spPr>
      </p:pic>
      <p:pic>
        <p:nvPicPr>
          <p:cNvPr id="56" name="Image 55">
            <a:extLst>
              <a:ext uri="{FF2B5EF4-FFF2-40B4-BE49-F238E27FC236}">
                <a16:creationId xmlns:a16="http://schemas.microsoft.com/office/drawing/2014/main" id="{9F78C254-9372-4EC6-86D3-023F5F89E27B}"/>
              </a:ext>
            </a:extLst>
          </p:cNvPr>
          <p:cNvPicPr>
            <a:picLocks noChangeAspect="1"/>
          </p:cNvPicPr>
          <p:nvPr/>
        </p:nvPicPr>
        <p:blipFill rotWithShape="1">
          <a:blip r:embed="rId4">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val="0"/>
              </a:ext>
            </a:extLst>
          </a:blip>
          <a:srcRect b="17098"/>
          <a:stretch/>
        </p:blipFill>
        <p:spPr>
          <a:xfrm>
            <a:off x="6595272" y="2598010"/>
            <a:ext cx="1705806" cy="830990"/>
          </a:xfrm>
          <a:prstGeom prst="rect">
            <a:avLst/>
          </a:prstGeom>
        </p:spPr>
      </p:pic>
      <p:grpSp>
        <p:nvGrpSpPr>
          <p:cNvPr id="24" name="Groupe 56">
            <a:extLst>
              <a:ext uri="{FF2B5EF4-FFF2-40B4-BE49-F238E27FC236}">
                <a16:creationId xmlns:a16="http://schemas.microsoft.com/office/drawing/2014/main" id="{CF7D3C62-7A43-4D34-90DA-7745A8390F57}"/>
              </a:ext>
            </a:extLst>
          </p:cNvPr>
          <p:cNvGrpSpPr/>
          <p:nvPr/>
        </p:nvGrpSpPr>
        <p:grpSpPr>
          <a:xfrm>
            <a:off x="7711011" y="1428736"/>
            <a:ext cx="4099236" cy="1691503"/>
            <a:chOff x="7579524" y="2509936"/>
            <a:chExt cx="4178711" cy="1446663"/>
          </a:xfrm>
        </p:grpSpPr>
        <p:sp>
          <p:nvSpPr>
            <p:cNvPr id="58" name="Rectangle 57">
              <a:extLst>
                <a:ext uri="{FF2B5EF4-FFF2-40B4-BE49-F238E27FC236}">
                  <a16:creationId xmlns:a16="http://schemas.microsoft.com/office/drawing/2014/main" id="{7E3013D5-1935-430B-A4D3-2988AC12570D}"/>
                </a:ext>
              </a:extLst>
            </p:cNvPr>
            <p:cNvSpPr/>
            <p:nvPr/>
          </p:nvSpPr>
          <p:spPr>
            <a:xfrm>
              <a:off x="8959230" y="2509936"/>
              <a:ext cx="2799005" cy="1446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nchorCtr="1"/>
            <a:lstStyle/>
            <a:p>
              <a:pPr marL="285750" indent="-285750">
                <a:buFont typeface="Wingdings" panose="05000000000000000000" pitchFamily="2" charset="2"/>
                <a:buChar char="§"/>
              </a:pPr>
              <a:r>
                <a:rPr lang="en-US" sz="1600" b="1" dirty="0">
                  <a:solidFill>
                    <a:schemeClr val="tx1"/>
                  </a:solidFill>
                </a:rPr>
                <a:t>Lait UHT  </a:t>
              </a:r>
            </a:p>
            <a:p>
              <a:pPr marL="285750" indent="-285750">
                <a:buFont typeface="Wingdings" panose="05000000000000000000" pitchFamily="2" charset="2"/>
                <a:buChar char="§"/>
              </a:pPr>
              <a:r>
                <a:rPr lang="en-US" sz="1600" b="1" dirty="0">
                  <a:solidFill>
                    <a:schemeClr val="tx1"/>
                  </a:solidFill>
                </a:rPr>
                <a:t>Lait </a:t>
              </a:r>
              <a:r>
                <a:rPr lang="fr-FR" sz="1600" b="1" dirty="0">
                  <a:solidFill>
                    <a:schemeClr val="tx1"/>
                  </a:solidFill>
                </a:rPr>
                <a:t> pasteurisé</a:t>
              </a:r>
            </a:p>
            <a:p>
              <a:pPr marL="285750" indent="-285750">
                <a:buFont typeface="Wingdings" panose="05000000000000000000" pitchFamily="2" charset="2"/>
                <a:buChar char="§"/>
              </a:pPr>
              <a:r>
                <a:rPr lang="fr-FR" sz="1600" b="1" dirty="0">
                  <a:solidFill>
                    <a:schemeClr val="tx1"/>
                  </a:solidFill>
                </a:rPr>
                <a:t>Yaourts brassé/étuvé</a:t>
              </a:r>
            </a:p>
            <a:p>
              <a:pPr marL="285750" indent="-285750">
                <a:buFont typeface="Wingdings" panose="05000000000000000000" pitchFamily="2" charset="2"/>
                <a:buChar char="§"/>
              </a:pPr>
              <a:r>
                <a:rPr lang="fr-FR" sz="1600" b="1" dirty="0">
                  <a:solidFill>
                    <a:schemeClr val="tx1"/>
                  </a:solidFill>
                </a:rPr>
                <a:t>Yaourts à boire </a:t>
              </a:r>
            </a:p>
            <a:p>
              <a:pPr marL="285750" indent="-285750">
                <a:buFont typeface="Wingdings" panose="05000000000000000000" pitchFamily="2" charset="2"/>
                <a:buChar char="§"/>
              </a:pPr>
              <a:r>
                <a:rPr lang="fr-FR" sz="1600" b="1" dirty="0">
                  <a:solidFill>
                    <a:schemeClr val="tx1"/>
                  </a:solidFill>
                </a:rPr>
                <a:t>Beurre</a:t>
              </a:r>
            </a:p>
            <a:p>
              <a:pPr marL="285750" indent="-285750">
                <a:buFont typeface="Wingdings" panose="05000000000000000000" pitchFamily="2" charset="2"/>
                <a:buChar char="§"/>
              </a:pPr>
              <a:r>
                <a:rPr lang="fr-FR" sz="1600" b="1" dirty="0">
                  <a:solidFill>
                    <a:schemeClr val="tx1"/>
                  </a:solidFill>
                </a:rPr>
                <a:t>Nectar de jus d’orange</a:t>
              </a:r>
              <a:endParaRPr lang="en-US" sz="1600" b="1" dirty="0">
                <a:solidFill>
                  <a:schemeClr val="tx1"/>
                </a:solidFill>
              </a:endParaRPr>
            </a:p>
            <a:p>
              <a:endParaRPr lang="en-US" dirty="0">
                <a:solidFill>
                  <a:schemeClr val="tx1"/>
                </a:solidFill>
              </a:endParaRPr>
            </a:p>
          </p:txBody>
        </p:sp>
        <p:grpSp>
          <p:nvGrpSpPr>
            <p:cNvPr id="27" name="Group 49">
              <a:extLst>
                <a:ext uri="{FF2B5EF4-FFF2-40B4-BE49-F238E27FC236}">
                  <a16:creationId xmlns:a16="http://schemas.microsoft.com/office/drawing/2014/main" id="{96981091-82B0-4EC4-8F30-C2F10B32F5B3}"/>
                </a:ext>
              </a:extLst>
            </p:cNvPr>
            <p:cNvGrpSpPr/>
            <p:nvPr/>
          </p:nvGrpSpPr>
          <p:grpSpPr>
            <a:xfrm>
              <a:off x="7579524" y="3249568"/>
              <a:ext cx="1307649" cy="495814"/>
              <a:chOff x="7580712" y="2140482"/>
              <a:chExt cx="1307649" cy="495814"/>
            </a:xfrm>
          </p:grpSpPr>
          <p:cxnSp>
            <p:nvCxnSpPr>
              <p:cNvPr id="61" name="Straight Connector 50">
                <a:extLst>
                  <a:ext uri="{FF2B5EF4-FFF2-40B4-BE49-F238E27FC236}">
                    <a16:creationId xmlns:a16="http://schemas.microsoft.com/office/drawing/2014/main" id="{7103E891-ADAC-4622-BB6C-2735DD92AA5C}"/>
                  </a:ext>
                </a:extLst>
              </p:cNvPr>
              <p:cNvCxnSpPr/>
              <p:nvPr/>
            </p:nvCxnSpPr>
            <p:spPr>
              <a:xfrm flipV="1">
                <a:off x="7580712" y="2140482"/>
                <a:ext cx="585671" cy="495814"/>
              </a:xfrm>
              <a:prstGeom prst="line">
                <a:avLst/>
              </a:prstGeom>
              <a:ln w="19050">
                <a:solidFill>
                  <a:srgbClr val="00666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51">
                <a:extLst>
                  <a:ext uri="{FF2B5EF4-FFF2-40B4-BE49-F238E27FC236}">
                    <a16:creationId xmlns:a16="http://schemas.microsoft.com/office/drawing/2014/main" id="{E9A2D25A-F2D4-42EC-B2F0-7C466E0C8516}"/>
                  </a:ext>
                </a:extLst>
              </p:cNvPr>
              <p:cNvCxnSpPr/>
              <p:nvPr/>
            </p:nvCxnSpPr>
            <p:spPr>
              <a:xfrm>
                <a:off x="8166383" y="2140482"/>
                <a:ext cx="721978" cy="0"/>
              </a:xfrm>
              <a:prstGeom prst="line">
                <a:avLst/>
              </a:prstGeom>
              <a:ln w="19050">
                <a:solidFill>
                  <a:srgbClr val="006666"/>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15B13876-28A7-42D9-B983-0BF283B1DDC6}"/>
                </a:ext>
              </a:extLst>
            </p:cNvPr>
            <p:cNvSpPr/>
            <p:nvPr/>
          </p:nvSpPr>
          <p:spPr>
            <a:xfrm>
              <a:off x="11615340" y="2509936"/>
              <a:ext cx="142895" cy="142876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e 69">
            <a:extLst>
              <a:ext uri="{FF2B5EF4-FFF2-40B4-BE49-F238E27FC236}">
                <a16:creationId xmlns:a16="http://schemas.microsoft.com/office/drawing/2014/main" id="{AFADC9CF-F671-4F0A-8300-5BC1E69ADD5D}"/>
              </a:ext>
            </a:extLst>
          </p:cNvPr>
          <p:cNvGrpSpPr/>
          <p:nvPr/>
        </p:nvGrpSpPr>
        <p:grpSpPr>
          <a:xfrm>
            <a:off x="594480" y="3473884"/>
            <a:ext cx="3258104" cy="1026686"/>
            <a:chOff x="660110" y="3510462"/>
            <a:chExt cx="3258531" cy="1026686"/>
          </a:xfrm>
        </p:grpSpPr>
        <p:grpSp>
          <p:nvGrpSpPr>
            <p:cNvPr id="34" name="Groupe 70">
              <a:extLst>
                <a:ext uri="{FF2B5EF4-FFF2-40B4-BE49-F238E27FC236}">
                  <a16:creationId xmlns:a16="http://schemas.microsoft.com/office/drawing/2014/main" id="{DE9367B3-A141-43C0-8F3A-3E6CF8AD347F}"/>
                </a:ext>
              </a:extLst>
            </p:cNvPr>
            <p:cNvGrpSpPr/>
            <p:nvPr/>
          </p:nvGrpSpPr>
          <p:grpSpPr>
            <a:xfrm>
              <a:off x="660110" y="3510462"/>
              <a:ext cx="3258531" cy="1026686"/>
              <a:chOff x="660110" y="3510462"/>
              <a:chExt cx="3258531" cy="1026686"/>
            </a:xfrm>
          </p:grpSpPr>
          <p:sp>
            <p:nvSpPr>
              <p:cNvPr id="73" name="Rectangle 72">
                <a:extLst>
                  <a:ext uri="{FF2B5EF4-FFF2-40B4-BE49-F238E27FC236}">
                    <a16:creationId xmlns:a16="http://schemas.microsoft.com/office/drawing/2014/main" id="{1453935A-00A1-4912-A652-16B57C1EB000}"/>
                  </a:ext>
                </a:extLst>
              </p:cNvPr>
              <p:cNvSpPr/>
              <p:nvPr/>
            </p:nvSpPr>
            <p:spPr>
              <a:xfrm>
                <a:off x="707342" y="3510462"/>
                <a:ext cx="2368006" cy="1026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56">
                <a:extLst>
                  <a:ext uri="{FF2B5EF4-FFF2-40B4-BE49-F238E27FC236}">
                    <a16:creationId xmlns:a16="http://schemas.microsoft.com/office/drawing/2014/main" id="{84B21118-D650-4573-9A1B-A33FAFD854CE}"/>
                  </a:ext>
                </a:extLst>
              </p:cNvPr>
              <p:cNvCxnSpPr/>
              <p:nvPr/>
            </p:nvCxnSpPr>
            <p:spPr>
              <a:xfrm>
                <a:off x="3132721" y="4037082"/>
                <a:ext cx="785920" cy="1588"/>
              </a:xfrm>
              <a:prstGeom prst="line">
                <a:avLst/>
              </a:prstGeom>
              <a:ln w="19050">
                <a:solidFill>
                  <a:srgbClr val="941B0E"/>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717A531-8BB3-40EC-89F4-1F478EDD89D9}"/>
                  </a:ext>
                </a:extLst>
              </p:cNvPr>
              <p:cNvSpPr/>
              <p:nvPr/>
            </p:nvSpPr>
            <p:spPr>
              <a:xfrm>
                <a:off x="660110" y="3516512"/>
                <a:ext cx="98746" cy="10206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62">
              <a:extLst>
                <a:ext uri="{FF2B5EF4-FFF2-40B4-BE49-F238E27FC236}">
                  <a16:creationId xmlns:a16="http://schemas.microsoft.com/office/drawing/2014/main" id="{41ACC6D5-FDC3-494F-AB2F-E2D2ABBF7C5E}"/>
                </a:ext>
              </a:extLst>
            </p:cNvPr>
            <p:cNvSpPr txBox="1"/>
            <p:nvPr/>
          </p:nvSpPr>
          <p:spPr>
            <a:xfrm>
              <a:off x="795982" y="3691493"/>
              <a:ext cx="2170471" cy="387798"/>
            </a:xfrm>
            <a:prstGeom prst="rect">
              <a:avLst/>
            </a:prstGeom>
            <a:noFill/>
          </p:spPr>
          <p:txBody>
            <a:bodyPr wrap="square" rtlCol="0">
              <a:spAutoFit/>
            </a:bodyPr>
            <a:lstStyle/>
            <a:p>
              <a:pPr>
                <a:lnSpc>
                  <a:spcPct val="120000"/>
                </a:lnSpc>
              </a:pPr>
              <a:r>
                <a:rPr lang="pt-BR" sz="1600" b="1" dirty="0">
                  <a:solidFill>
                    <a:schemeClr val="tx2">
                      <a:lumMod val="75000"/>
                    </a:schemeClr>
                  </a:solidFill>
                  <a:cs typeface="Lato Light"/>
                </a:rPr>
                <a:t>Société mère</a:t>
              </a:r>
            </a:p>
          </p:txBody>
        </p:sp>
      </p:grpSp>
      <p:sp>
        <p:nvSpPr>
          <p:cNvPr id="79" name="ZoneTexte 78"/>
          <p:cNvSpPr txBox="1"/>
          <p:nvPr/>
        </p:nvSpPr>
        <p:spPr>
          <a:xfrm>
            <a:off x="10553649" y="135635"/>
            <a:ext cx="1591440" cy="738664"/>
          </a:xfrm>
          <a:prstGeom prst="rect">
            <a:avLst/>
          </a:prstGeom>
          <a:noFill/>
        </p:spPr>
        <p:txBody>
          <a:bodyPr wrap="square" rtlCol="0">
            <a:spAutoFit/>
          </a:bodyPr>
          <a:lstStyle/>
          <a:p>
            <a:r>
              <a:rPr lang="fr-FR" sz="1400" b="1" dirty="0">
                <a:solidFill>
                  <a:schemeClr val="bg1">
                    <a:lumMod val="95000"/>
                  </a:schemeClr>
                </a:solidFill>
                <a:latin typeface="Tw Cen MT" panose="020B0602020104020603" pitchFamily="34" charset="0"/>
              </a:rPr>
              <a:t>CONCLUSION ET PERSPECTIVES</a:t>
            </a:r>
          </a:p>
          <a:p>
            <a:endParaRPr lang="fr-FR" sz="1400" b="1" dirty="0">
              <a:solidFill>
                <a:schemeClr val="bg1">
                  <a:lumMod val="95000"/>
                </a:schemeClr>
              </a:solidFill>
              <a:latin typeface="Tw Cen MT" panose="020B0602020104020603" pitchFamily="34" charset="0"/>
            </a:endParaRPr>
          </a:p>
        </p:txBody>
      </p:sp>
      <p:pic>
        <p:nvPicPr>
          <p:cNvPr id="80" name="Image 79" descr="safilait.png"/>
          <p:cNvPicPr>
            <a:picLocks noChangeAspect="1"/>
          </p:cNvPicPr>
          <p:nvPr/>
        </p:nvPicPr>
        <p:blipFill>
          <a:blip r:embed="rId5"/>
          <a:stretch>
            <a:fillRect/>
          </a:stretch>
        </p:blipFill>
        <p:spPr>
          <a:xfrm>
            <a:off x="5153498" y="3471565"/>
            <a:ext cx="1901479" cy="975921"/>
          </a:xfrm>
          <a:prstGeom prst="rect">
            <a:avLst/>
          </a:prstGeom>
        </p:spPr>
      </p:pic>
      <p:pic>
        <p:nvPicPr>
          <p:cNvPr id="84" name="Image 83"/>
          <p:cNvPicPr/>
          <p:nvPr/>
        </p:nvPicPr>
        <p:blipFill>
          <a:blip r:embed="rId6" cstate="print">
            <a:extLst>
              <a:ext uri="{28A0092B-C50C-407E-A947-70E740481C1C}">
                <a14:useLocalDpi xmlns:a14="http://schemas.microsoft.com/office/drawing/2010/main" val="0"/>
              </a:ext>
            </a:extLst>
          </a:blip>
          <a:stretch>
            <a:fillRect/>
          </a:stretch>
        </p:blipFill>
        <p:spPr>
          <a:xfrm>
            <a:off x="5124258" y="2471879"/>
            <a:ext cx="1121673" cy="885683"/>
          </a:xfrm>
          <a:prstGeom prst="rect">
            <a:avLst/>
          </a:prstGeom>
        </p:spPr>
      </p:pic>
      <p:pic>
        <p:nvPicPr>
          <p:cNvPr id="85" name="Image 84"/>
          <p:cNvPicPr/>
          <p:nvPr/>
        </p:nvPicPr>
        <p:blipFill>
          <a:blip r:embed="rId7" cstate="print"/>
          <a:stretch>
            <a:fillRect/>
          </a:stretch>
        </p:blipFill>
        <p:spPr>
          <a:xfrm>
            <a:off x="3948284" y="3603009"/>
            <a:ext cx="932476" cy="846161"/>
          </a:xfrm>
          <a:prstGeom prst="rect">
            <a:avLst/>
          </a:prstGeom>
        </p:spPr>
      </p:pic>
      <p:sp>
        <p:nvSpPr>
          <p:cNvPr id="63" name="ZoneTexte 62">
            <a:extLst>
              <a:ext uri="{FF2B5EF4-FFF2-40B4-BE49-F238E27FC236}">
                <a16:creationId xmlns:a16="http://schemas.microsoft.com/office/drawing/2014/main" id="{E6461EFB-DFC7-4ED9-8AC9-4AE98BFF5124}"/>
              </a:ext>
            </a:extLst>
          </p:cNvPr>
          <p:cNvSpPr txBox="1"/>
          <p:nvPr/>
        </p:nvSpPr>
        <p:spPr>
          <a:xfrm>
            <a:off x="6364553" y="256630"/>
            <a:ext cx="2273961" cy="307777"/>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METHODOLOGIE</a:t>
            </a:r>
          </a:p>
        </p:txBody>
      </p:sp>
      <p:sp>
        <p:nvSpPr>
          <p:cNvPr id="64" name="ZoneTexte 63">
            <a:extLst>
              <a:ext uri="{FF2B5EF4-FFF2-40B4-BE49-F238E27FC236}">
                <a16:creationId xmlns:a16="http://schemas.microsoft.com/office/drawing/2014/main" id="{C41BD4C9-BE54-4CF5-9E2A-BA0AFDCEDE33}"/>
              </a:ext>
            </a:extLst>
          </p:cNvPr>
          <p:cNvSpPr txBox="1"/>
          <p:nvPr/>
        </p:nvSpPr>
        <p:spPr>
          <a:xfrm>
            <a:off x="8755223" y="268214"/>
            <a:ext cx="2273961" cy="307777"/>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solidFill>
                  <a:schemeClr val="bg1">
                    <a:lumMod val="95000"/>
                  </a:schemeClr>
                </a:solidFill>
              </a:rPr>
              <a:t>RÉSULTATS</a:t>
            </a:r>
          </a:p>
        </p:txBody>
      </p:sp>
      <p:sp>
        <p:nvSpPr>
          <p:cNvPr id="71" name="Flowchart: Off-page Connector 28">
            <a:extLst>
              <a:ext uri="{FF2B5EF4-FFF2-40B4-BE49-F238E27FC236}">
                <a16:creationId xmlns:a16="http://schemas.microsoft.com/office/drawing/2014/main" id="{B3351532-3C05-4E7B-95E7-54C986F8B9CF}"/>
              </a:ext>
            </a:extLst>
          </p:cNvPr>
          <p:cNvSpPr/>
          <p:nvPr/>
        </p:nvSpPr>
        <p:spPr>
          <a:xfrm>
            <a:off x="11810247" y="6381327"/>
            <a:ext cx="298450" cy="368949"/>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Cambria" panose="02040503050406030204" pitchFamily="18" charset="0"/>
                <a:ea typeface="Cambria" panose="02040503050406030204" pitchFamily="18" charset="0"/>
                <a:cs typeface="Arial" panose="020B0604020202020204" pitchFamily="34" charset="0"/>
              </a:rPr>
              <a:t>4</a:t>
            </a:r>
            <a:endParaRPr lang="id-ID"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cxnSp>
        <p:nvCxnSpPr>
          <p:cNvPr id="77" name="Straight Connector 54">
            <a:extLst>
              <a:ext uri="{FF2B5EF4-FFF2-40B4-BE49-F238E27FC236}">
                <a16:creationId xmlns:a16="http://schemas.microsoft.com/office/drawing/2014/main" id="{990DAE4F-E383-433D-B985-5460540A15B0}"/>
              </a:ext>
            </a:extLst>
          </p:cNvPr>
          <p:cNvCxnSpPr>
            <a:cxnSpLocks/>
          </p:cNvCxnSpPr>
          <p:nvPr/>
        </p:nvCxnSpPr>
        <p:spPr>
          <a:xfrm flipV="1">
            <a:off x="9119703" y="4564453"/>
            <a:ext cx="451330" cy="1"/>
          </a:xfrm>
          <a:prstGeom prst="line">
            <a:avLst/>
          </a:prstGeom>
          <a:ln w="1905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53">
            <a:extLst>
              <a:ext uri="{FF2B5EF4-FFF2-40B4-BE49-F238E27FC236}">
                <a16:creationId xmlns:a16="http://schemas.microsoft.com/office/drawing/2014/main" id="{74B140B1-1E5A-40FE-90A8-1ABFA1E762C5}"/>
              </a:ext>
            </a:extLst>
          </p:cNvPr>
          <p:cNvCxnSpPr>
            <a:cxnSpLocks/>
          </p:cNvCxnSpPr>
          <p:nvPr/>
        </p:nvCxnSpPr>
        <p:spPr>
          <a:xfrm flipH="1" flipV="1">
            <a:off x="8564706" y="4447486"/>
            <a:ext cx="555000" cy="116968"/>
          </a:xfrm>
          <a:prstGeom prst="line">
            <a:avLst/>
          </a:prstGeom>
          <a:ln w="1905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3952DC5-26FF-4522-ACBD-0C24F4E66308}"/>
              </a:ext>
            </a:extLst>
          </p:cNvPr>
          <p:cNvSpPr/>
          <p:nvPr/>
        </p:nvSpPr>
        <p:spPr>
          <a:xfrm>
            <a:off x="11685105" y="3964116"/>
            <a:ext cx="98733" cy="10288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AAD184C-6C38-491B-8FC7-DCAB084DA33F}"/>
              </a:ext>
            </a:extLst>
          </p:cNvPr>
          <p:cNvSpPr/>
          <p:nvPr/>
        </p:nvSpPr>
        <p:spPr>
          <a:xfrm>
            <a:off x="9634736" y="3975477"/>
            <a:ext cx="2012805" cy="1026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65">
            <a:extLst>
              <a:ext uri="{FF2B5EF4-FFF2-40B4-BE49-F238E27FC236}">
                <a16:creationId xmlns:a16="http://schemas.microsoft.com/office/drawing/2014/main" id="{B722C32B-13BB-4F4C-B533-D6DD8823791E}"/>
              </a:ext>
            </a:extLst>
          </p:cNvPr>
          <p:cNvSpPr txBox="1"/>
          <p:nvPr/>
        </p:nvSpPr>
        <p:spPr>
          <a:xfrm>
            <a:off x="9660931" y="4017838"/>
            <a:ext cx="2050313" cy="923330"/>
          </a:xfrm>
          <a:prstGeom prst="rect">
            <a:avLst/>
          </a:prstGeom>
          <a:noFill/>
        </p:spPr>
        <p:txBody>
          <a:bodyPr wrap="square" rtlCol="0">
            <a:spAutoFit/>
          </a:bodyPr>
          <a:lstStyle/>
          <a:p>
            <a:r>
              <a:rPr lang="fr-FR" b="1" dirty="0">
                <a:solidFill>
                  <a:schemeClr val="tx2">
                    <a:lumMod val="75000"/>
                  </a:schemeClr>
                </a:solidFill>
                <a:cs typeface="Lato Regular"/>
              </a:rPr>
              <a:t>Fabrication et commercialisation des produits laitiers</a:t>
            </a:r>
            <a:endParaRPr lang="id-ID" b="1" dirty="0">
              <a:solidFill>
                <a:schemeClr val="tx2">
                  <a:lumMod val="75000"/>
                </a:schemeClr>
              </a:solidFill>
              <a:cs typeface="Lato Regular"/>
            </a:endParaRPr>
          </a:p>
        </p:txBody>
      </p:sp>
      <p:grpSp>
        <p:nvGrpSpPr>
          <p:cNvPr id="65" name="Shape 517">
            <a:extLst>
              <a:ext uri="{FF2B5EF4-FFF2-40B4-BE49-F238E27FC236}">
                <a16:creationId xmlns:a16="http://schemas.microsoft.com/office/drawing/2014/main" id="{6280F6CE-1306-4106-819A-6BB6CEFE6809}"/>
              </a:ext>
            </a:extLst>
          </p:cNvPr>
          <p:cNvGrpSpPr/>
          <p:nvPr/>
        </p:nvGrpSpPr>
        <p:grpSpPr>
          <a:xfrm>
            <a:off x="7293885" y="3746442"/>
            <a:ext cx="1207118" cy="830991"/>
            <a:chOff x="5255200" y="3006475"/>
            <a:chExt cx="511700" cy="378575"/>
          </a:xfrm>
          <a:solidFill>
            <a:schemeClr val="tx1"/>
          </a:solidFill>
        </p:grpSpPr>
        <p:sp>
          <p:nvSpPr>
            <p:cNvPr id="66" name="Shape 518">
              <a:extLst>
                <a:ext uri="{FF2B5EF4-FFF2-40B4-BE49-F238E27FC236}">
                  <a16:creationId xmlns:a16="http://schemas.microsoft.com/office/drawing/2014/main" id="{D540CE40-C70D-43C4-9209-4E1D38E98D0E}"/>
                </a:ext>
              </a:extLst>
            </p:cNvPr>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spcFirstLastPara="1" wrap="square" lIns="121884" tIns="121884" rIns="121884" bIns="121884" anchor="ctr" anchorCtr="0">
              <a:noAutofit/>
            </a:bodyPr>
            <a:lstStyle/>
            <a:p>
              <a:endParaRPr sz="2400" dirty="0"/>
            </a:p>
          </p:txBody>
        </p:sp>
        <p:sp>
          <p:nvSpPr>
            <p:cNvPr id="67" name="Shape 519">
              <a:extLst>
                <a:ext uri="{FF2B5EF4-FFF2-40B4-BE49-F238E27FC236}">
                  <a16:creationId xmlns:a16="http://schemas.microsoft.com/office/drawing/2014/main" id="{FEFEC9E3-0218-4318-B99E-9FA1C09E59FE}"/>
                </a:ext>
              </a:extLst>
            </p:cNvPr>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spcFirstLastPara="1" wrap="square" lIns="121884" tIns="121884" rIns="121884" bIns="121884" anchor="ctr" anchorCtr="0">
              <a:noAutofit/>
            </a:bodyPr>
            <a:lstStyle/>
            <a:p>
              <a:endParaRPr sz="2400"/>
            </a:p>
          </p:txBody>
        </p:sp>
      </p:grpSp>
      <p:sp>
        <p:nvSpPr>
          <p:cNvPr id="69" name="円/楕円 14">
            <a:extLst>
              <a:ext uri="{FF2B5EF4-FFF2-40B4-BE49-F238E27FC236}">
                <a16:creationId xmlns:a16="http://schemas.microsoft.com/office/drawing/2014/main" id="{190EACD1-DF48-474E-9788-39072BF0C637}"/>
              </a:ext>
            </a:extLst>
          </p:cNvPr>
          <p:cNvSpPr/>
          <p:nvPr/>
        </p:nvSpPr>
        <p:spPr>
          <a:xfrm>
            <a:off x="6622676" y="4788310"/>
            <a:ext cx="803964" cy="861124"/>
          </a:xfrm>
          <a:prstGeom prst="ellipse">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00" b="1">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70" name="Freeform 2657">
            <a:extLst>
              <a:ext uri="{FF2B5EF4-FFF2-40B4-BE49-F238E27FC236}">
                <a16:creationId xmlns:a16="http://schemas.microsoft.com/office/drawing/2014/main" id="{87AE7401-6CC5-4888-AFB5-72EDEACBD7B7}"/>
              </a:ext>
            </a:extLst>
          </p:cNvPr>
          <p:cNvSpPr>
            <a:spLocks noEditPoints="1"/>
          </p:cNvSpPr>
          <p:nvPr/>
        </p:nvSpPr>
        <p:spPr bwMode="auto">
          <a:xfrm>
            <a:off x="6753208" y="4941168"/>
            <a:ext cx="573121" cy="565489"/>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35 w 160"/>
              <a:gd name="T11" fmla="*/ 48 h 160"/>
              <a:gd name="T12" fmla="*/ 112 w 160"/>
              <a:gd name="T13" fmla="*/ 48 h 160"/>
              <a:gd name="T14" fmla="*/ 101 w 160"/>
              <a:gd name="T15" fmla="*/ 20 h 160"/>
              <a:gd name="T16" fmla="*/ 135 w 160"/>
              <a:gd name="T17" fmla="*/ 48 h 160"/>
              <a:gd name="T18" fmla="*/ 80 w 160"/>
              <a:gd name="T19" fmla="*/ 16 h 160"/>
              <a:gd name="T20" fmla="*/ 95 w 160"/>
              <a:gd name="T21" fmla="*/ 48 h 160"/>
              <a:gd name="T22" fmla="*/ 65 w 160"/>
              <a:gd name="T23" fmla="*/ 48 h 160"/>
              <a:gd name="T24" fmla="*/ 80 w 160"/>
              <a:gd name="T25" fmla="*/ 16 h 160"/>
              <a:gd name="T26" fmla="*/ 18 w 160"/>
              <a:gd name="T27" fmla="*/ 96 h 160"/>
              <a:gd name="T28" fmla="*/ 16 w 160"/>
              <a:gd name="T29" fmla="*/ 80 h 160"/>
              <a:gd name="T30" fmla="*/ 18 w 160"/>
              <a:gd name="T31" fmla="*/ 64 h 160"/>
              <a:gd name="T32" fmla="*/ 45 w 160"/>
              <a:gd name="T33" fmla="*/ 64 h 160"/>
              <a:gd name="T34" fmla="*/ 44 w 160"/>
              <a:gd name="T35" fmla="*/ 80 h 160"/>
              <a:gd name="T36" fmla="*/ 45 w 160"/>
              <a:gd name="T37" fmla="*/ 96 h 160"/>
              <a:gd name="T38" fmla="*/ 18 w 160"/>
              <a:gd name="T39" fmla="*/ 96 h 160"/>
              <a:gd name="T40" fmla="*/ 25 w 160"/>
              <a:gd name="T41" fmla="*/ 112 h 160"/>
              <a:gd name="T42" fmla="*/ 48 w 160"/>
              <a:gd name="T43" fmla="*/ 112 h 160"/>
              <a:gd name="T44" fmla="*/ 59 w 160"/>
              <a:gd name="T45" fmla="*/ 141 h 160"/>
              <a:gd name="T46" fmla="*/ 25 w 160"/>
              <a:gd name="T47" fmla="*/ 112 h 160"/>
              <a:gd name="T48" fmla="*/ 48 w 160"/>
              <a:gd name="T49" fmla="*/ 48 h 160"/>
              <a:gd name="T50" fmla="*/ 25 w 160"/>
              <a:gd name="T51" fmla="*/ 48 h 160"/>
              <a:gd name="T52" fmla="*/ 59 w 160"/>
              <a:gd name="T53" fmla="*/ 19 h 160"/>
              <a:gd name="T54" fmla="*/ 48 w 160"/>
              <a:gd name="T55" fmla="*/ 48 h 160"/>
              <a:gd name="T56" fmla="*/ 80 w 160"/>
              <a:gd name="T57" fmla="*/ 144 h 160"/>
              <a:gd name="T58" fmla="*/ 65 w 160"/>
              <a:gd name="T59" fmla="*/ 112 h 160"/>
              <a:gd name="T60" fmla="*/ 95 w 160"/>
              <a:gd name="T61" fmla="*/ 112 h 160"/>
              <a:gd name="T62" fmla="*/ 80 w 160"/>
              <a:gd name="T63" fmla="*/ 144 h 160"/>
              <a:gd name="T64" fmla="*/ 99 w 160"/>
              <a:gd name="T65" fmla="*/ 96 h 160"/>
              <a:gd name="T66" fmla="*/ 61 w 160"/>
              <a:gd name="T67" fmla="*/ 96 h 160"/>
              <a:gd name="T68" fmla="*/ 60 w 160"/>
              <a:gd name="T69" fmla="*/ 80 h 160"/>
              <a:gd name="T70" fmla="*/ 61 w 160"/>
              <a:gd name="T71" fmla="*/ 64 h 160"/>
              <a:gd name="T72" fmla="*/ 99 w 160"/>
              <a:gd name="T73" fmla="*/ 64 h 160"/>
              <a:gd name="T74" fmla="*/ 100 w 160"/>
              <a:gd name="T75" fmla="*/ 80 h 160"/>
              <a:gd name="T76" fmla="*/ 99 w 160"/>
              <a:gd name="T77" fmla="*/ 96 h 160"/>
              <a:gd name="T78" fmla="*/ 101 w 160"/>
              <a:gd name="T79" fmla="*/ 140 h 160"/>
              <a:gd name="T80" fmla="*/ 112 w 160"/>
              <a:gd name="T81" fmla="*/ 112 h 160"/>
              <a:gd name="T82" fmla="*/ 135 w 160"/>
              <a:gd name="T83" fmla="*/ 112 h 160"/>
              <a:gd name="T84" fmla="*/ 101 w 160"/>
              <a:gd name="T85" fmla="*/ 140 h 160"/>
              <a:gd name="T86" fmla="*/ 115 w 160"/>
              <a:gd name="T87" fmla="*/ 96 h 160"/>
              <a:gd name="T88" fmla="*/ 116 w 160"/>
              <a:gd name="T89" fmla="*/ 80 h 160"/>
              <a:gd name="T90" fmla="*/ 115 w 160"/>
              <a:gd name="T91" fmla="*/ 64 h 160"/>
              <a:gd name="T92" fmla="*/ 142 w 160"/>
              <a:gd name="T93" fmla="*/ 64 h 160"/>
              <a:gd name="T94" fmla="*/ 144 w 160"/>
              <a:gd name="T95" fmla="*/ 80 h 160"/>
              <a:gd name="T96" fmla="*/ 142 w 160"/>
              <a:gd name="T97" fmla="*/ 96 h 160"/>
              <a:gd name="T98" fmla="*/ 115 w 160"/>
              <a:gd name="T99" fmla="*/ 9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35" y="48"/>
                </a:moveTo>
                <a:cubicBezTo>
                  <a:pt x="112" y="48"/>
                  <a:pt x="112" y="48"/>
                  <a:pt x="112" y="48"/>
                </a:cubicBezTo>
                <a:cubicBezTo>
                  <a:pt x="109" y="38"/>
                  <a:pt x="106" y="28"/>
                  <a:pt x="101" y="20"/>
                </a:cubicBezTo>
                <a:cubicBezTo>
                  <a:pt x="115" y="25"/>
                  <a:pt x="128" y="35"/>
                  <a:pt x="135" y="48"/>
                </a:cubicBezTo>
                <a:close/>
                <a:moveTo>
                  <a:pt x="80" y="16"/>
                </a:moveTo>
                <a:cubicBezTo>
                  <a:pt x="87" y="26"/>
                  <a:pt x="92" y="37"/>
                  <a:pt x="95" y="48"/>
                </a:cubicBezTo>
                <a:cubicBezTo>
                  <a:pt x="65" y="48"/>
                  <a:pt x="65" y="48"/>
                  <a:pt x="65" y="48"/>
                </a:cubicBezTo>
                <a:cubicBezTo>
                  <a:pt x="68" y="37"/>
                  <a:pt x="73" y="26"/>
                  <a:pt x="80" y="16"/>
                </a:cubicBezTo>
                <a:close/>
                <a:moveTo>
                  <a:pt x="18" y="96"/>
                </a:moveTo>
                <a:cubicBezTo>
                  <a:pt x="17" y="91"/>
                  <a:pt x="16" y="86"/>
                  <a:pt x="16" y="80"/>
                </a:cubicBezTo>
                <a:cubicBezTo>
                  <a:pt x="16" y="74"/>
                  <a:pt x="17" y="69"/>
                  <a:pt x="18" y="64"/>
                </a:cubicBezTo>
                <a:cubicBezTo>
                  <a:pt x="45" y="64"/>
                  <a:pt x="45" y="64"/>
                  <a:pt x="45" y="64"/>
                </a:cubicBezTo>
                <a:cubicBezTo>
                  <a:pt x="44" y="69"/>
                  <a:pt x="44" y="75"/>
                  <a:pt x="44" y="80"/>
                </a:cubicBezTo>
                <a:cubicBezTo>
                  <a:pt x="44" y="85"/>
                  <a:pt x="44" y="91"/>
                  <a:pt x="45" y="96"/>
                </a:cubicBezTo>
                <a:lnTo>
                  <a:pt x="18" y="96"/>
                </a:lnTo>
                <a:close/>
                <a:moveTo>
                  <a:pt x="25" y="112"/>
                </a:moveTo>
                <a:cubicBezTo>
                  <a:pt x="48" y="112"/>
                  <a:pt x="48" y="112"/>
                  <a:pt x="48" y="112"/>
                </a:cubicBezTo>
                <a:cubicBezTo>
                  <a:pt x="51" y="122"/>
                  <a:pt x="54" y="132"/>
                  <a:pt x="59" y="141"/>
                </a:cubicBezTo>
                <a:cubicBezTo>
                  <a:pt x="45" y="135"/>
                  <a:pt x="32" y="125"/>
                  <a:pt x="25" y="112"/>
                </a:cubicBezTo>
                <a:close/>
                <a:moveTo>
                  <a:pt x="48" y="48"/>
                </a:moveTo>
                <a:cubicBezTo>
                  <a:pt x="25" y="48"/>
                  <a:pt x="25" y="48"/>
                  <a:pt x="25" y="48"/>
                </a:cubicBezTo>
                <a:cubicBezTo>
                  <a:pt x="32" y="35"/>
                  <a:pt x="45" y="25"/>
                  <a:pt x="59" y="19"/>
                </a:cubicBezTo>
                <a:cubicBezTo>
                  <a:pt x="54" y="28"/>
                  <a:pt x="51" y="38"/>
                  <a:pt x="48" y="48"/>
                </a:cubicBezTo>
                <a:close/>
                <a:moveTo>
                  <a:pt x="80" y="144"/>
                </a:moveTo>
                <a:cubicBezTo>
                  <a:pt x="73" y="134"/>
                  <a:pt x="68" y="123"/>
                  <a:pt x="65" y="112"/>
                </a:cubicBezTo>
                <a:cubicBezTo>
                  <a:pt x="95" y="112"/>
                  <a:pt x="95" y="112"/>
                  <a:pt x="95" y="112"/>
                </a:cubicBezTo>
                <a:cubicBezTo>
                  <a:pt x="92" y="123"/>
                  <a:pt x="87" y="134"/>
                  <a:pt x="80" y="144"/>
                </a:cubicBezTo>
                <a:close/>
                <a:moveTo>
                  <a:pt x="99" y="96"/>
                </a:moveTo>
                <a:cubicBezTo>
                  <a:pt x="61" y="96"/>
                  <a:pt x="61" y="96"/>
                  <a:pt x="61" y="96"/>
                </a:cubicBezTo>
                <a:cubicBezTo>
                  <a:pt x="61" y="91"/>
                  <a:pt x="60" y="85"/>
                  <a:pt x="60" y="80"/>
                </a:cubicBezTo>
                <a:cubicBezTo>
                  <a:pt x="60" y="75"/>
                  <a:pt x="61" y="69"/>
                  <a:pt x="61" y="64"/>
                </a:cubicBezTo>
                <a:cubicBezTo>
                  <a:pt x="99" y="64"/>
                  <a:pt x="99" y="64"/>
                  <a:pt x="99" y="64"/>
                </a:cubicBezTo>
                <a:cubicBezTo>
                  <a:pt x="99" y="69"/>
                  <a:pt x="100" y="75"/>
                  <a:pt x="100" y="80"/>
                </a:cubicBezTo>
                <a:cubicBezTo>
                  <a:pt x="100" y="85"/>
                  <a:pt x="99" y="91"/>
                  <a:pt x="99" y="96"/>
                </a:cubicBezTo>
                <a:close/>
                <a:moveTo>
                  <a:pt x="101" y="140"/>
                </a:moveTo>
                <a:cubicBezTo>
                  <a:pt x="106" y="132"/>
                  <a:pt x="109" y="122"/>
                  <a:pt x="112" y="112"/>
                </a:cubicBezTo>
                <a:cubicBezTo>
                  <a:pt x="135" y="112"/>
                  <a:pt x="135" y="112"/>
                  <a:pt x="135" y="112"/>
                </a:cubicBezTo>
                <a:cubicBezTo>
                  <a:pt x="128" y="125"/>
                  <a:pt x="115" y="135"/>
                  <a:pt x="101" y="140"/>
                </a:cubicBezTo>
                <a:close/>
                <a:moveTo>
                  <a:pt x="115" y="96"/>
                </a:moveTo>
                <a:cubicBezTo>
                  <a:pt x="116" y="91"/>
                  <a:pt x="116" y="85"/>
                  <a:pt x="116" y="80"/>
                </a:cubicBezTo>
                <a:cubicBezTo>
                  <a:pt x="116" y="75"/>
                  <a:pt x="116" y="69"/>
                  <a:pt x="115" y="64"/>
                </a:cubicBezTo>
                <a:cubicBezTo>
                  <a:pt x="142" y="64"/>
                  <a:pt x="142" y="64"/>
                  <a:pt x="142" y="64"/>
                </a:cubicBezTo>
                <a:cubicBezTo>
                  <a:pt x="143" y="69"/>
                  <a:pt x="144" y="74"/>
                  <a:pt x="144" y="80"/>
                </a:cubicBezTo>
                <a:cubicBezTo>
                  <a:pt x="144" y="86"/>
                  <a:pt x="143" y="91"/>
                  <a:pt x="142" y="96"/>
                </a:cubicBezTo>
                <a:lnTo>
                  <a:pt x="115" y="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41238705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80"/>
                                        </p:tgtEl>
                                        <p:attrNameLst>
                                          <p:attrName>r</p:attrName>
                                        </p:attrNameLst>
                                      </p:cBhvr>
                                    </p:animRot>
                                    <p:animRot by="-240000">
                                      <p:cBhvr>
                                        <p:cTn id="7" dur="200" fill="hold">
                                          <p:stCondLst>
                                            <p:cond delay="200"/>
                                          </p:stCondLst>
                                        </p:cTn>
                                        <p:tgtEl>
                                          <p:spTgt spid="80"/>
                                        </p:tgtEl>
                                        <p:attrNameLst>
                                          <p:attrName>r</p:attrName>
                                        </p:attrNameLst>
                                      </p:cBhvr>
                                    </p:animRot>
                                    <p:animRot by="240000">
                                      <p:cBhvr>
                                        <p:cTn id="8" dur="200" fill="hold">
                                          <p:stCondLst>
                                            <p:cond delay="400"/>
                                          </p:stCondLst>
                                        </p:cTn>
                                        <p:tgtEl>
                                          <p:spTgt spid="80"/>
                                        </p:tgtEl>
                                        <p:attrNameLst>
                                          <p:attrName>r</p:attrName>
                                        </p:attrNameLst>
                                      </p:cBhvr>
                                    </p:animRot>
                                    <p:animRot by="-240000">
                                      <p:cBhvr>
                                        <p:cTn id="9" dur="200" fill="hold">
                                          <p:stCondLst>
                                            <p:cond delay="600"/>
                                          </p:stCondLst>
                                        </p:cTn>
                                        <p:tgtEl>
                                          <p:spTgt spid="80"/>
                                        </p:tgtEl>
                                        <p:attrNameLst>
                                          <p:attrName>r</p:attrName>
                                        </p:attrNameLst>
                                      </p:cBhvr>
                                    </p:animRot>
                                    <p:animRot by="120000">
                                      <p:cBhvr>
                                        <p:cTn id="10" dur="200" fill="hold">
                                          <p:stCondLst>
                                            <p:cond delay="800"/>
                                          </p:stCondLst>
                                        </p:cTn>
                                        <p:tgtEl>
                                          <p:spTgt spid="80"/>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right)">
                                      <p:cBhvr>
                                        <p:cTn id="21" dur="500"/>
                                        <p:tgtEl>
                                          <p:spTgt spid="51"/>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right)">
                                      <p:cBhvr>
                                        <p:cTn id="29" dur="500"/>
                                        <p:tgtEl>
                                          <p:spTgt spid="16"/>
                                        </p:tgtEl>
                                      </p:cBhvr>
                                    </p:animEffect>
                                  </p:childTnLst>
                                </p:cTn>
                              </p:par>
                            </p:childTnLst>
                          </p:cTn>
                        </p:par>
                        <p:par>
                          <p:cTn id="30" fill="hold">
                            <p:stCondLst>
                              <p:cond delay="3000"/>
                            </p:stCondLst>
                            <p:childTnLst>
                              <p:par>
                                <p:cTn id="31" presetID="18" presetClass="entr" presetSubtype="12"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strips(downLeft)">
                                      <p:cBhvr>
                                        <p:cTn id="33" dur="500"/>
                                        <p:tgtEl>
                                          <p:spTgt spid="85"/>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childTnLst>
                          </p:cTn>
                        </p:par>
                        <p:par>
                          <p:cTn id="38" fill="hold">
                            <p:stCondLst>
                              <p:cond delay="4000"/>
                            </p:stCondLst>
                            <p:childTnLst>
                              <p:par>
                                <p:cTn id="39" presetID="18" presetClass="entr" presetSubtype="12"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strips(downLeft)">
                                      <p:cBhvr>
                                        <p:cTn id="41" dur="500"/>
                                        <p:tgtEl>
                                          <p:spTgt spid="84"/>
                                        </p:tgtEl>
                                      </p:cBhvr>
                                    </p:animEffect>
                                  </p:childTnLst>
                                </p:cTn>
                              </p:par>
                            </p:childTnLst>
                          </p:cTn>
                        </p:par>
                        <p:par>
                          <p:cTn id="42" fill="hold">
                            <p:stCondLst>
                              <p:cond delay="4500"/>
                            </p:stCondLst>
                            <p:childTnLst>
                              <p:par>
                                <p:cTn id="43" presetID="22" presetClass="entr" presetSubtype="2"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right)">
                                      <p:cBhvr>
                                        <p:cTn id="45" dur="500"/>
                                        <p:tgtEl>
                                          <p:spTgt spid="3"/>
                                        </p:tgtEl>
                                      </p:cBhvr>
                                    </p:animEffect>
                                  </p:childTnLst>
                                </p:cTn>
                              </p:par>
                            </p:childTnLst>
                          </p:cTn>
                        </p:par>
                        <p:par>
                          <p:cTn id="46" fill="hold">
                            <p:stCondLst>
                              <p:cond delay="5000"/>
                            </p:stCondLst>
                            <p:childTnLst>
                              <p:par>
                                <p:cTn id="47" presetID="22" presetClass="entr" presetSubtype="2"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500"/>
                                        <p:tgtEl>
                                          <p:spTgt spid="56"/>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9" grpId="0" animBg="1"/>
      <p:bldP spid="90"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 356" descr="Maroc.png"/>
          <p:cNvPicPr>
            <a:picLocks noChangeAspect="1"/>
          </p:cNvPicPr>
          <p:nvPr/>
        </p:nvPicPr>
        <p:blipFill>
          <a:blip r:embed="rId3"/>
          <a:stretch>
            <a:fillRect/>
          </a:stretch>
        </p:blipFill>
        <p:spPr>
          <a:xfrm>
            <a:off x="5541577" y="1243298"/>
            <a:ext cx="6543843" cy="4365159"/>
          </a:xfrm>
          <a:prstGeom prst="rect">
            <a:avLst/>
          </a:prstGeom>
        </p:spPr>
      </p:pic>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8" name="ZoneTexte 7">
            <a:extLst>
              <a:ext uri="{FF2B5EF4-FFF2-40B4-BE49-F238E27FC236}">
                <a16:creationId xmlns:a16="http://schemas.microsoft.com/office/drawing/2014/main" id="{BF7316ED-1CC5-4E4E-9CEA-C110A0B0F94D}"/>
              </a:ext>
            </a:extLst>
          </p:cNvPr>
          <p:cNvSpPr txBox="1"/>
          <p:nvPr/>
        </p:nvSpPr>
        <p:spPr>
          <a:xfrm>
            <a:off x="3073255" y="100031"/>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CADRAGE DU </a:t>
            </a:r>
          </a:p>
          <a:p>
            <a:r>
              <a:rPr lang="fr-FR" dirty="0"/>
              <a:t>PROJET</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819552" y="135635"/>
            <a:ext cx="2273961"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PRESENTATION DE L’ENTREPRISE</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2" name="Group 30">
            <a:extLst>
              <a:ext uri="{FF2B5EF4-FFF2-40B4-BE49-F238E27FC236}">
                <a16:creationId xmlns:a16="http://schemas.microsoft.com/office/drawing/2014/main" id="{C4CA5ADF-6620-404E-8AF4-90EB1379199F}"/>
              </a:ext>
            </a:extLst>
          </p:cNvPr>
          <p:cNvGrpSpPr/>
          <p:nvPr/>
        </p:nvGrpSpPr>
        <p:grpSpPr>
          <a:xfrm>
            <a:off x="8399399" y="2289255"/>
            <a:ext cx="285752"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rgbClr val="FF0000"/>
            </a:solidFill>
            <a:ln/>
          </p:spPr>
          <p:style>
            <a:lnRef idx="3">
              <a:schemeClr val="accent2"/>
            </a:lnRef>
            <a:fillRef idx="0">
              <a:schemeClr val="accent2"/>
            </a:fillRef>
            <a:effectRef idx="2">
              <a:schemeClr val="accent2"/>
            </a:effectRef>
            <a:fontRef idx="minor">
              <a:schemeClr val="tx1"/>
            </a:fontRef>
          </p:style>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591010" y="663342"/>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3" name="Groupe 9">
            <a:extLst>
              <a:ext uri="{FF2B5EF4-FFF2-40B4-BE49-F238E27FC236}">
                <a16:creationId xmlns:a16="http://schemas.microsoft.com/office/drawing/2014/main" id="{E559F324-1FAD-4DA9-B290-6D8BF41880A5}"/>
              </a:ext>
            </a:extLst>
          </p:cNvPr>
          <p:cNvGrpSpPr/>
          <p:nvPr/>
        </p:nvGrpSpPr>
        <p:grpSpPr>
          <a:xfrm>
            <a:off x="84656" y="1445551"/>
            <a:ext cx="2988599" cy="1111232"/>
            <a:chOff x="235143" y="1289487"/>
            <a:chExt cx="2988988" cy="1111232"/>
          </a:xfrm>
        </p:grpSpPr>
        <p:sp>
          <p:nvSpPr>
            <p:cNvPr id="386" name="Rectangle 385">
              <a:extLst>
                <a:ext uri="{FF2B5EF4-FFF2-40B4-BE49-F238E27FC236}">
                  <a16:creationId xmlns:a16="http://schemas.microsoft.com/office/drawing/2014/main" id="{12317A76-E70D-4AF8-B2A3-7DC9741128B4}"/>
                </a:ext>
              </a:extLst>
            </p:cNvPr>
            <p:cNvSpPr/>
            <p:nvPr/>
          </p:nvSpPr>
          <p:spPr>
            <a:xfrm>
              <a:off x="235143" y="1289487"/>
              <a:ext cx="2988988" cy="707886"/>
            </a:xfrm>
            <a:prstGeom prst="rect">
              <a:avLst/>
            </a:prstGeom>
          </p:spPr>
          <p:txBody>
            <a:bodyPr wrap="square">
              <a:spAutoFit/>
            </a:bodyPr>
            <a:lstStyle/>
            <a:p>
              <a:r>
                <a:rPr lang="fr-FR" sz="4000" b="1" dirty="0">
                  <a:solidFill>
                    <a:schemeClr val="accent1">
                      <a:lumMod val="50000"/>
                    </a:schemeClr>
                  </a:solidFill>
                  <a:latin typeface="Tw Cen MT" panose="020B0602020104020603" pitchFamily="34" charset="0"/>
                </a:rPr>
                <a:t>600 000 l/j  </a:t>
              </a:r>
            </a:p>
          </p:txBody>
        </p:sp>
        <p:sp>
          <p:nvSpPr>
            <p:cNvPr id="387" name="ZoneTexte 386">
              <a:extLst>
                <a:ext uri="{FF2B5EF4-FFF2-40B4-BE49-F238E27FC236}">
                  <a16:creationId xmlns:a16="http://schemas.microsoft.com/office/drawing/2014/main" id="{2FA98907-1D74-418F-A45F-7555A68C69E5}"/>
                </a:ext>
              </a:extLst>
            </p:cNvPr>
            <p:cNvSpPr txBox="1"/>
            <p:nvPr/>
          </p:nvSpPr>
          <p:spPr>
            <a:xfrm>
              <a:off x="255483" y="2000609"/>
              <a:ext cx="2704939" cy="400110"/>
            </a:xfrm>
            <a:prstGeom prst="rect">
              <a:avLst/>
            </a:prstGeom>
            <a:noFill/>
          </p:spPr>
          <p:txBody>
            <a:bodyPr wrap="none" rtlCol="0">
              <a:spAutoFit/>
            </a:bodyPr>
            <a:lstStyle/>
            <a:p>
              <a:r>
                <a:rPr lang="fr-FR" sz="2000" b="1" dirty="0">
                  <a:solidFill>
                    <a:schemeClr val="accent1">
                      <a:lumMod val="50000"/>
                    </a:schemeClr>
                  </a:solidFill>
                  <a:latin typeface="Tw Cen MT" panose="020B0602020104020603" pitchFamily="34" charset="0"/>
                </a:rPr>
                <a:t>Capacité de production </a:t>
              </a:r>
            </a:p>
          </p:txBody>
        </p:sp>
      </p:grpSp>
      <p:grpSp>
        <p:nvGrpSpPr>
          <p:cNvPr id="10" name="Groupe 1">
            <a:extLst>
              <a:ext uri="{FF2B5EF4-FFF2-40B4-BE49-F238E27FC236}">
                <a16:creationId xmlns:a16="http://schemas.microsoft.com/office/drawing/2014/main" id="{52EFD5D6-5250-4414-8765-2C5777770133}"/>
              </a:ext>
            </a:extLst>
          </p:cNvPr>
          <p:cNvGrpSpPr/>
          <p:nvPr/>
        </p:nvGrpSpPr>
        <p:grpSpPr>
          <a:xfrm>
            <a:off x="245664" y="3334593"/>
            <a:ext cx="3354571" cy="1055407"/>
            <a:chOff x="474797" y="2856952"/>
            <a:chExt cx="2988990" cy="1055407"/>
          </a:xfrm>
        </p:grpSpPr>
        <p:sp>
          <p:nvSpPr>
            <p:cNvPr id="388" name="Rectangle 387">
              <a:extLst>
                <a:ext uri="{FF2B5EF4-FFF2-40B4-BE49-F238E27FC236}">
                  <a16:creationId xmlns:a16="http://schemas.microsoft.com/office/drawing/2014/main" id="{562641CC-BF3B-400F-B663-A7882FC143A1}"/>
                </a:ext>
              </a:extLst>
            </p:cNvPr>
            <p:cNvSpPr/>
            <p:nvPr/>
          </p:nvSpPr>
          <p:spPr>
            <a:xfrm>
              <a:off x="474797" y="2856952"/>
              <a:ext cx="2988990" cy="769441"/>
            </a:xfrm>
            <a:prstGeom prst="rect">
              <a:avLst/>
            </a:prstGeom>
          </p:spPr>
          <p:txBody>
            <a:bodyPr wrap="square">
              <a:spAutoFit/>
            </a:bodyPr>
            <a:lstStyle/>
            <a:p>
              <a:r>
                <a:rPr lang="fr-FR" sz="4400" b="1" dirty="0">
                  <a:solidFill>
                    <a:schemeClr val="accent1">
                      <a:lumMod val="50000"/>
                    </a:schemeClr>
                  </a:solidFill>
                  <a:latin typeface="Tw Cen MT" panose="020B0602020104020603" pitchFamily="34" charset="0"/>
                </a:rPr>
                <a:t>980 MDH </a:t>
              </a:r>
            </a:p>
          </p:txBody>
        </p:sp>
        <p:sp>
          <p:nvSpPr>
            <p:cNvPr id="389" name="ZoneTexte 388">
              <a:extLst>
                <a:ext uri="{FF2B5EF4-FFF2-40B4-BE49-F238E27FC236}">
                  <a16:creationId xmlns:a16="http://schemas.microsoft.com/office/drawing/2014/main" id="{06435560-B391-4500-9A96-432C160C0753}"/>
                </a:ext>
              </a:extLst>
            </p:cNvPr>
            <p:cNvSpPr txBox="1"/>
            <p:nvPr/>
          </p:nvSpPr>
          <p:spPr>
            <a:xfrm>
              <a:off x="655562" y="3512249"/>
              <a:ext cx="1694945" cy="400110"/>
            </a:xfrm>
            <a:prstGeom prst="rect">
              <a:avLst/>
            </a:prstGeom>
            <a:noFill/>
          </p:spPr>
          <p:txBody>
            <a:bodyPr wrap="none" rtlCol="0">
              <a:spAutoFit/>
            </a:bodyPr>
            <a:lstStyle/>
            <a:p>
              <a:r>
                <a:rPr lang="fr-FR" sz="2000" b="1" dirty="0">
                  <a:solidFill>
                    <a:schemeClr val="accent1">
                      <a:lumMod val="50000"/>
                    </a:schemeClr>
                  </a:solidFill>
                  <a:latin typeface="Tw Cen MT" panose="020B0602020104020603" pitchFamily="34" charset="0"/>
                </a:rPr>
                <a:t>Chiffre d’affaire</a:t>
              </a:r>
            </a:p>
          </p:txBody>
        </p:sp>
      </p:grpSp>
      <p:sp>
        <p:nvSpPr>
          <p:cNvPr id="16" name="Rectangle 15">
            <a:extLst>
              <a:ext uri="{FF2B5EF4-FFF2-40B4-BE49-F238E27FC236}">
                <a16:creationId xmlns:a16="http://schemas.microsoft.com/office/drawing/2014/main" id="{B8726364-41AE-4348-85C8-9637187E4590}"/>
              </a:ext>
            </a:extLst>
          </p:cNvPr>
          <p:cNvSpPr/>
          <p:nvPr/>
        </p:nvSpPr>
        <p:spPr>
          <a:xfrm>
            <a:off x="5321189" y="1101130"/>
            <a:ext cx="45713" cy="500776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0" name="TextBox 67">
            <a:extLst>
              <a:ext uri="{FF2B5EF4-FFF2-40B4-BE49-F238E27FC236}">
                <a16:creationId xmlns:a16="http://schemas.microsoft.com/office/drawing/2014/main" id="{CB495D95-FB17-4B76-B754-8055347E6EB2}"/>
              </a:ext>
            </a:extLst>
          </p:cNvPr>
          <p:cNvSpPr txBox="1"/>
          <p:nvPr/>
        </p:nvSpPr>
        <p:spPr>
          <a:xfrm>
            <a:off x="476134" y="4921350"/>
            <a:ext cx="1750416" cy="1077218"/>
          </a:xfrm>
          <a:prstGeom prst="rect">
            <a:avLst/>
          </a:prstGeom>
          <a:noFill/>
        </p:spPr>
        <p:txBody>
          <a:bodyPr wrap="none" rtlCol="0">
            <a:spAutoFit/>
          </a:bodyPr>
          <a:lstStyle/>
          <a:p>
            <a:r>
              <a:rPr lang="en-US" sz="4400" b="1" dirty="0">
                <a:solidFill>
                  <a:schemeClr val="accent1">
                    <a:lumMod val="50000"/>
                  </a:schemeClr>
                </a:solidFill>
                <a:latin typeface="Tw Cen MT" panose="020B0602020104020603" pitchFamily="34" charset="0"/>
              </a:rPr>
              <a:t>1500</a:t>
            </a:r>
          </a:p>
          <a:p>
            <a:pPr algn="ctr"/>
            <a:r>
              <a:rPr lang="en-US" sz="2000" b="1" dirty="0">
                <a:solidFill>
                  <a:schemeClr val="accent1">
                    <a:lumMod val="50000"/>
                  </a:schemeClr>
                </a:solidFill>
                <a:latin typeface="Tw Cen MT" panose="020B0602020104020603" pitchFamily="34" charset="0"/>
              </a:rPr>
              <a:t>Collaborateurs</a:t>
            </a:r>
            <a:endParaRPr lang="id-ID" sz="2000" b="1" dirty="0">
              <a:solidFill>
                <a:schemeClr val="accent1">
                  <a:lumMod val="50000"/>
                </a:schemeClr>
              </a:solidFill>
              <a:latin typeface="Tw Cen MT" panose="020B0602020104020603" pitchFamily="34" charset="0"/>
            </a:endParaRPr>
          </a:p>
        </p:txBody>
      </p:sp>
      <p:sp>
        <p:nvSpPr>
          <p:cNvPr id="358" name="Légende encadrée 2 357"/>
          <p:cNvSpPr/>
          <p:nvPr/>
        </p:nvSpPr>
        <p:spPr>
          <a:xfrm>
            <a:off x="9966278" y="3425878"/>
            <a:ext cx="2142419" cy="900752"/>
          </a:xfrm>
          <a:prstGeom prst="borderCallout2">
            <a:avLst>
              <a:gd name="adj1" fmla="val 52589"/>
              <a:gd name="adj2" fmla="val -429"/>
              <a:gd name="adj3" fmla="val 53271"/>
              <a:gd name="adj4" fmla="val -36544"/>
              <a:gd name="adj5" fmla="val -73435"/>
              <a:gd name="adj6" fmla="val -6556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Century Gothic" panose="020B0502020202020204" pitchFamily="34" charset="0"/>
              </a:rPr>
              <a:t>Site de production</a:t>
            </a:r>
          </a:p>
        </p:txBody>
      </p:sp>
      <p:sp>
        <p:nvSpPr>
          <p:cNvPr id="30" name="ZoneTexte 29">
            <a:extLst>
              <a:ext uri="{FF2B5EF4-FFF2-40B4-BE49-F238E27FC236}">
                <a16:creationId xmlns:a16="http://schemas.microsoft.com/office/drawing/2014/main" id="{E6461EFB-DFC7-4ED9-8AC9-4AE98BFF5124}"/>
              </a:ext>
            </a:extLst>
          </p:cNvPr>
          <p:cNvSpPr txBox="1"/>
          <p:nvPr/>
        </p:nvSpPr>
        <p:spPr>
          <a:xfrm>
            <a:off x="6340201" y="277185"/>
            <a:ext cx="2273961" cy="307777"/>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METHODOLOGIE</a:t>
            </a:r>
          </a:p>
        </p:txBody>
      </p:sp>
      <p:sp>
        <p:nvSpPr>
          <p:cNvPr id="31" name="ZoneTexte 30">
            <a:extLst>
              <a:ext uri="{FF2B5EF4-FFF2-40B4-BE49-F238E27FC236}">
                <a16:creationId xmlns:a16="http://schemas.microsoft.com/office/drawing/2014/main" id="{C41BD4C9-BE54-4CF5-9E2A-BA0AFDCEDE33}"/>
              </a:ext>
            </a:extLst>
          </p:cNvPr>
          <p:cNvSpPr txBox="1"/>
          <p:nvPr/>
        </p:nvSpPr>
        <p:spPr>
          <a:xfrm>
            <a:off x="8758383" y="261392"/>
            <a:ext cx="2273961" cy="307777"/>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solidFill>
                  <a:schemeClr val="bg1">
                    <a:lumMod val="95000"/>
                  </a:schemeClr>
                </a:solidFill>
              </a:rPr>
              <a:t>RÉSULTATS</a:t>
            </a:r>
          </a:p>
        </p:txBody>
      </p:sp>
      <p:sp>
        <p:nvSpPr>
          <p:cNvPr id="29" name="ZoneTexte 28"/>
          <p:cNvSpPr txBox="1"/>
          <p:nvPr/>
        </p:nvSpPr>
        <p:spPr>
          <a:xfrm>
            <a:off x="10595800" y="135635"/>
            <a:ext cx="1594613" cy="738664"/>
          </a:xfrm>
          <a:prstGeom prst="rect">
            <a:avLst/>
          </a:prstGeom>
          <a:noFill/>
        </p:spPr>
        <p:txBody>
          <a:bodyPr wrap="square" rtlCol="0">
            <a:spAutoFit/>
          </a:bodyPr>
          <a:lstStyle/>
          <a:p>
            <a:r>
              <a:rPr lang="fr-FR" sz="1400" b="1" dirty="0">
                <a:solidFill>
                  <a:schemeClr val="bg1">
                    <a:lumMod val="95000"/>
                  </a:schemeClr>
                </a:solidFill>
                <a:latin typeface="Tw Cen MT" panose="020B0602020104020603" pitchFamily="34" charset="0"/>
              </a:rPr>
              <a:t>CONCLUSION ET PERSPECTIVES</a:t>
            </a:r>
          </a:p>
          <a:p>
            <a:endParaRPr lang="fr-FR" sz="1400" b="1" dirty="0">
              <a:solidFill>
                <a:schemeClr val="bg1">
                  <a:lumMod val="95000"/>
                </a:schemeClr>
              </a:solidFill>
              <a:latin typeface="Tw Cen MT" panose="020B0602020104020603" pitchFamily="34" charset="0"/>
            </a:endParaRPr>
          </a:p>
        </p:txBody>
      </p:sp>
      <p:grpSp>
        <p:nvGrpSpPr>
          <p:cNvPr id="33" name="Group 30">
            <a:extLst>
              <a:ext uri="{FF2B5EF4-FFF2-40B4-BE49-F238E27FC236}">
                <a16:creationId xmlns:a16="http://schemas.microsoft.com/office/drawing/2014/main" id="{5C8BBCC4-9690-4728-838C-201B17382419}"/>
              </a:ext>
            </a:extLst>
          </p:cNvPr>
          <p:cNvGrpSpPr/>
          <p:nvPr/>
        </p:nvGrpSpPr>
        <p:grpSpPr>
          <a:xfrm>
            <a:off x="523047" y="233277"/>
            <a:ext cx="277427" cy="443020"/>
            <a:chOff x="565078" y="2007778"/>
            <a:chExt cx="391093" cy="578982"/>
          </a:xfrm>
        </p:grpSpPr>
        <p:sp>
          <p:nvSpPr>
            <p:cNvPr id="34" name="Freeform 14">
              <a:extLst>
                <a:ext uri="{FF2B5EF4-FFF2-40B4-BE49-F238E27FC236}">
                  <a16:creationId xmlns:a16="http://schemas.microsoft.com/office/drawing/2014/main" id="{21F57F61-2EC0-498D-8B77-6B209780927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35" name="Oval 18">
              <a:extLst>
                <a:ext uri="{FF2B5EF4-FFF2-40B4-BE49-F238E27FC236}">
                  <a16:creationId xmlns:a16="http://schemas.microsoft.com/office/drawing/2014/main" id="{1759974F-B79A-4CC9-8DAE-1457827B5716}"/>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36" name="Flowchart: Off-page Connector 28">
            <a:extLst>
              <a:ext uri="{FF2B5EF4-FFF2-40B4-BE49-F238E27FC236}">
                <a16:creationId xmlns:a16="http://schemas.microsoft.com/office/drawing/2014/main" id="{2055B522-6C65-47AE-80B9-9C766215907F}"/>
              </a:ext>
            </a:extLst>
          </p:cNvPr>
          <p:cNvSpPr/>
          <p:nvPr/>
        </p:nvSpPr>
        <p:spPr>
          <a:xfrm>
            <a:off x="11783838" y="6381327"/>
            <a:ext cx="298450" cy="368949"/>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Cambria" panose="02040503050406030204" pitchFamily="18" charset="0"/>
                <a:ea typeface="Cambria" panose="02040503050406030204" pitchFamily="18" charset="0"/>
                <a:cs typeface="Arial" panose="020B0604020202020204" pitchFamily="34" charset="0"/>
              </a:rPr>
              <a:t>5</a:t>
            </a:r>
            <a:endParaRPr lang="id-ID"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1030" name="Picture 6" descr="RÃ©sultat de recherche d'images pour &quot;collaborateurs png&quot;">
            <a:extLst>
              <a:ext uri="{FF2B5EF4-FFF2-40B4-BE49-F238E27FC236}">
                <a16:creationId xmlns:a16="http://schemas.microsoft.com/office/drawing/2014/main" id="{AD7D223F-F7F1-4FBA-A4A2-427101DCA3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2400" y="4803422"/>
            <a:ext cx="2999236" cy="200736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0BFB5EA4-F5B0-499E-B07F-2308D4E6B7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5997" y="1096457"/>
            <a:ext cx="2472042" cy="1679849"/>
          </a:xfrm>
          <a:prstGeom prst="rect">
            <a:avLst/>
          </a:prstGeom>
          <a:ln>
            <a:noFill/>
          </a:ln>
          <a:effectLst>
            <a:outerShdw blurRad="190500" algn="tl" rotWithShape="0">
              <a:srgbClr val="000000">
                <a:alpha val="70000"/>
              </a:srgbClr>
            </a:outerShdw>
          </a:effectLst>
        </p:spPr>
      </p:pic>
      <p:sp>
        <p:nvSpPr>
          <p:cNvPr id="37" name="Légende encadrée 2 357">
            <a:extLst>
              <a:ext uri="{FF2B5EF4-FFF2-40B4-BE49-F238E27FC236}">
                <a16:creationId xmlns:a16="http://schemas.microsoft.com/office/drawing/2014/main" id="{F1251887-6F1C-404B-B6AE-32789EC4FF5D}"/>
              </a:ext>
            </a:extLst>
          </p:cNvPr>
          <p:cNvSpPr/>
          <p:nvPr/>
        </p:nvSpPr>
        <p:spPr>
          <a:xfrm>
            <a:off x="9940221" y="4543818"/>
            <a:ext cx="2156837" cy="900752"/>
          </a:xfrm>
          <a:prstGeom prst="borderCallout2">
            <a:avLst>
              <a:gd name="adj1" fmla="val 54468"/>
              <a:gd name="adj2" fmla="val 467"/>
              <a:gd name="adj3" fmla="val 55150"/>
              <a:gd name="adj4" fmla="val -55264"/>
              <a:gd name="adj5" fmla="val -219909"/>
              <a:gd name="adj6" fmla="val -7888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Century Gothic" panose="020B0502020202020204" pitchFamily="34" charset="0"/>
              </a:rPr>
              <a:t>Siège social</a:t>
            </a:r>
          </a:p>
        </p:txBody>
      </p:sp>
      <p:grpSp>
        <p:nvGrpSpPr>
          <p:cNvPr id="38" name="Group 30">
            <a:extLst>
              <a:ext uri="{FF2B5EF4-FFF2-40B4-BE49-F238E27FC236}">
                <a16:creationId xmlns:a16="http://schemas.microsoft.com/office/drawing/2014/main" id="{61D3734A-5EF1-4ECB-A0CB-DD00FBF0C948}"/>
              </a:ext>
            </a:extLst>
          </p:cNvPr>
          <p:cNvGrpSpPr/>
          <p:nvPr/>
        </p:nvGrpSpPr>
        <p:grpSpPr>
          <a:xfrm>
            <a:off x="8081848" y="2067745"/>
            <a:ext cx="285752" cy="443020"/>
            <a:chOff x="565078" y="2007778"/>
            <a:chExt cx="391093" cy="578982"/>
          </a:xfrm>
        </p:grpSpPr>
        <p:sp>
          <p:nvSpPr>
            <p:cNvPr id="39" name="Freeform 14">
              <a:extLst>
                <a:ext uri="{FF2B5EF4-FFF2-40B4-BE49-F238E27FC236}">
                  <a16:creationId xmlns:a16="http://schemas.microsoft.com/office/drawing/2014/main" id="{F910CD80-BA7B-4CD0-9204-E383623C1752}"/>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rgbClr val="FF0000"/>
            </a:solidFill>
            <a:ln/>
          </p:spPr>
          <p:style>
            <a:lnRef idx="3">
              <a:schemeClr val="accent2"/>
            </a:lnRef>
            <a:fillRef idx="0">
              <a:schemeClr val="accent2"/>
            </a:fillRef>
            <a:effectRef idx="2">
              <a:schemeClr val="accent2"/>
            </a:effectRef>
            <a:fontRef idx="minor">
              <a:schemeClr val="tx1"/>
            </a:fontRef>
          </p:style>
          <p:txBody>
            <a:bodyPr wrap="none" anchor="ctr"/>
            <a:lstStyle/>
            <a:p>
              <a:endParaRPr lang="en-US" sz="900" dirty="0">
                <a:latin typeface="Calibri Light"/>
              </a:endParaRPr>
            </a:p>
          </p:txBody>
        </p:sp>
        <p:sp>
          <p:nvSpPr>
            <p:cNvPr id="40" name="Oval 18">
              <a:extLst>
                <a:ext uri="{FF2B5EF4-FFF2-40B4-BE49-F238E27FC236}">
                  <a16:creationId xmlns:a16="http://schemas.microsoft.com/office/drawing/2014/main" id="{CD845AA1-6F8E-492C-A522-DC9BF99F0104}"/>
                </a:ext>
              </a:extLst>
            </p:cNvPr>
            <p:cNvSpPr>
              <a:spLocks noChangeAspect="1"/>
            </p:cNvSpPr>
            <p:nvPr/>
          </p:nvSpPr>
          <p:spPr>
            <a:xfrm>
              <a:off x="655805" y="2095958"/>
              <a:ext cx="244584" cy="244583"/>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00" dirty="0">
                <a:latin typeface="Calibri Light"/>
              </a:endParaRPr>
            </a:p>
          </p:txBody>
        </p:sp>
      </p:grpSp>
      <p:pic>
        <p:nvPicPr>
          <p:cNvPr id="1026" name="Picture 2" descr="RÃ©sultat de recherche d'images pour &quot;monnaie icone png&quot;">
            <a:extLst>
              <a:ext uri="{FF2B5EF4-FFF2-40B4-BE49-F238E27FC236}">
                <a16:creationId xmlns:a16="http://schemas.microsoft.com/office/drawing/2014/main" id="{8AE52FE4-57DC-4199-A191-C5AB74492A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360" y="2650367"/>
            <a:ext cx="2472042" cy="2472042"/>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F2EE2341-9BDE-4517-8908-6EAC37860FC8}"/>
              </a:ext>
            </a:extLst>
          </p:cNvPr>
          <p:cNvSpPr txBox="1"/>
          <p:nvPr/>
        </p:nvSpPr>
        <p:spPr>
          <a:xfrm>
            <a:off x="4452415" y="117564"/>
            <a:ext cx="2273961" cy="523220"/>
          </a:xfrm>
          <a:prstGeom prst="rect">
            <a:avLst/>
          </a:prstGeom>
          <a:noFill/>
        </p:spPr>
        <p:txBody>
          <a:bodyPr wrap="square" rtlCol="0">
            <a:spAutoFit/>
          </a:bodyPr>
          <a:lstStyle/>
          <a:p>
            <a:r>
              <a:rPr lang="fr-FR" sz="1400" b="1" dirty="0">
                <a:solidFill>
                  <a:schemeClr val="bg1">
                    <a:lumMod val="95000"/>
                  </a:schemeClr>
                </a:solidFill>
                <a:latin typeface="Tw Cen MT" panose="020B0602020104020603" pitchFamily="34" charset="0"/>
              </a:rPr>
              <a:t>PARTIE </a:t>
            </a:r>
          </a:p>
          <a:p>
            <a:r>
              <a:rPr lang="fr-FR" sz="1400" b="1" dirty="0">
                <a:solidFill>
                  <a:schemeClr val="bg1">
                    <a:lumMod val="95000"/>
                  </a:schemeClr>
                </a:solidFill>
                <a:latin typeface="Tw Cen MT" panose="020B0602020104020603" pitchFamily="34" charset="0"/>
              </a:rPr>
              <a:t>BIBLIOGRAPHIQUE </a:t>
            </a:r>
          </a:p>
        </p:txBody>
      </p:sp>
    </p:spTree>
    <p:extLst>
      <p:ext uri="{BB962C8B-B14F-4D97-AF65-F5344CB8AC3E}">
        <p14:creationId xmlns:p14="http://schemas.microsoft.com/office/powerpoint/2010/main" val="322485423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90"/>
                                        </p:tgtEl>
                                        <p:attrNameLst>
                                          <p:attrName>style.visibility</p:attrName>
                                        </p:attrNameLst>
                                      </p:cBhvr>
                                      <p:to>
                                        <p:strVal val="visible"/>
                                      </p:to>
                                    </p:set>
                                    <p:anim calcmode="lin" valueType="num">
                                      <p:cBhvr additive="base">
                                        <p:cTn id="27" dur="500" fill="hold"/>
                                        <p:tgtEl>
                                          <p:spTgt spid="390"/>
                                        </p:tgtEl>
                                        <p:attrNameLst>
                                          <p:attrName>ppt_x</p:attrName>
                                        </p:attrNameLst>
                                      </p:cBhvr>
                                      <p:tavLst>
                                        <p:tav tm="0">
                                          <p:val>
                                            <p:strVal val="#ppt_x"/>
                                          </p:val>
                                        </p:tav>
                                        <p:tav tm="100000">
                                          <p:val>
                                            <p:strVal val="#ppt_x"/>
                                          </p:val>
                                        </p:tav>
                                      </p:tavLst>
                                    </p:anim>
                                    <p:anim calcmode="lin" valueType="num">
                                      <p:cBhvr additive="base">
                                        <p:cTn id="28" dur="500" fill="hold"/>
                                        <p:tgtEl>
                                          <p:spTgt spid="390"/>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57"/>
                                        </p:tgtEl>
                                        <p:attrNameLst>
                                          <p:attrName>style.visibility</p:attrName>
                                        </p:attrNameLst>
                                      </p:cBhvr>
                                      <p:to>
                                        <p:strVal val="visible"/>
                                      </p:to>
                                    </p:set>
                                    <p:animEffect transition="in" filter="fade">
                                      <p:cBhvr>
                                        <p:cTn id="39" dur="1000"/>
                                        <p:tgtEl>
                                          <p:spTgt spid="357"/>
                                        </p:tgtEl>
                                      </p:cBhvr>
                                    </p:animEffect>
                                    <p:anim calcmode="lin" valueType="num">
                                      <p:cBhvr>
                                        <p:cTn id="40" dur="1000" fill="hold"/>
                                        <p:tgtEl>
                                          <p:spTgt spid="357"/>
                                        </p:tgtEl>
                                        <p:attrNameLst>
                                          <p:attrName>ppt_x</p:attrName>
                                        </p:attrNameLst>
                                      </p:cBhvr>
                                      <p:tavLst>
                                        <p:tav tm="0">
                                          <p:val>
                                            <p:strVal val="#ppt_x"/>
                                          </p:val>
                                        </p:tav>
                                        <p:tav tm="100000">
                                          <p:val>
                                            <p:strVal val="#ppt_x"/>
                                          </p:val>
                                        </p:tav>
                                      </p:tavLst>
                                    </p:anim>
                                    <p:anim calcmode="lin" valueType="num">
                                      <p:cBhvr>
                                        <p:cTn id="41" dur="900" decel="100000" fill="hold"/>
                                        <p:tgtEl>
                                          <p:spTgt spid="35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7"/>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37" presetClass="entr" presetSubtype="0"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900" decel="100000" fill="hold"/>
                                        <p:tgtEl>
                                          <p:spTgt spid="38"/>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par>
                          <p:cTn id="56" fill="hold">
                            <p:stCondLst>
                              <p:cond delay="3000"/>
                            </p:stCondLst>
                            <p:childTnLst>
                              <p:par>
                                <p:cTn id="57" presetID="37" presetClass="entr" presetSubtype="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900" decel="100000" fill="hold"/>
                                        <p:tgtEl>
                                          <p:spTgt spid="2"/>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63" fill="hold">
                            <p:stCondLst>
                              <p:cond delay="4000"/>
                            </p:stCondLst>
                            <p:childTnLst>
                              <p:par>
                                <p:cTn id="64" presetID="42" presetClass="entr" presetSubtype="0" fill="hold" grpId="0" nodeType="afterEffect">
                                  <p:stCondLst>
                                    <p:cond delay="0"/>
                                  </p:stCondLst>
                                  <p:childTnLst>
                                    <p:set>
                                      <p:cBhvr>
                                        <p:cTn id="65" dur="1" fill="hold">
                                          <p:stCondLst>
                                            <p:cond delay="0"/>
                                          </p:stCondLst>
                                        </p:cTn>
                                        <p:tgtEl>
                                          <p:spTgt spid="358"/>
                                        </p:tgtEl>
                                        <p:attrNameLst>
                                          <p:attrName>style.visibility</p:attrName>
                                        </p:attrNameLst>
                                      </p:cBhvr>
                                      <p:to>
                                        <p:strVal val="visible"/>
                                      </p:to>
                                    </p:set>
                                    <p:animEffect transition="in" filter="fade">
                                      <p:cBhvr>
                                        <p:cTn id="66" dur="1000"/>
                                        <p:tgtEl>
                                          <p:spTgt spid="358"/>
                                        </p:tgtEl>
                                      </p:cBhvr>
                                    </p:animEffect>
                                    <p:anim calcmode="lin" valueType="num">
                                      <p:cBhvr>
                                        <p:cTn id="67" dur="1000" fill="hold"/>
                                        <p:tgtEl>
                                          <p:spTgt spid="358"/>
                                        </p:tgtEl>
                                        <p:attrNameLst>
                                          <p:attrName>ppt_x</p:attrName>
                                        </p:attrNameLst>
                                      </p:cBhvr>
                                      <p:tavLst>
                                        <p:tav tm="0">
                                          <p:val>
                                            <p:strVal val="#ppt_x"/>
                                          </p:val>
                                        </p:tav>
                                        <p:tav tm="100000">
                                          <p:val>
                                            <p:strVal val="#ppt_x"/>
                                          </p:val>
                                        </p:tav>
                                      </p:tavLst>
                                    </p:anim>
                                    <p:anim calcmode="lin" valueType="num">
                                      <p:cBhvr>
                                        <p:cTn id="68" dur="1000" fill="hold"/>
                                        <p:tgtEl>
                                          <p:spTgt spid="3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58"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527" y="1843371"/>
            <a:ext cx="12334172" cy="5039904"/>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solidFill>
            <a:schemeClr val="accent1">
              <a:lumMod val="50000"/>
              <a:alpha val="71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 name="テキスト ボックス 1"/>
          <p:cNvSpPr txBox="1"/>
          <p:nvPr/>
        </p:nvSpPr>
        <p:spPr>
          <a:xfrm>
            <a:off x="5075128" y="4040792"/>
            <a:ext cx="7115284" cy="1077078"/>
          </a:xfrm>
          <a:prstGeom prst="rect">
            <a:avLst/>
          </a:prstGeom>
          <a:noFill/>
        </p:spPr>
        <p:txBody>
          <a:bodyPr wrap="square" rtlCol="0">
            <a:spAutoFit/>
          </a:bodyPr>
          <a:lstStyle/>
          <a:p>
            <a:pPr algn="ctr"/>
            <a:r>
              <a:rPr kumimoji="1" lang="en-US" altLang="ja-JP" sz="3200" b="1" spc="200" dirty="0">
                <a:solidFill>
                  <a:schemeClr val="bg1"/>
                </a:solidFill>
                <a:latin typeface="Cambria" panose="02040503050406030204" pitchFamily="18" charset="0"/>
                <a:ea typeface="Cambria" panose="02040503050406030204" pitchFamily="18" charset="0"/>
              </a:rPr>
              <a:t>Cadrage du projet</a:t>
            </a:r>
          </a:p>
          <a:p>
            <a:pPr algn="ctr"/>
            <a:r>
              <a:rPr kumimoji="1" lang="en-US" altLang="ja-JP" sz="3200" b="1" spc="200" dirty="0">
                <a:solidFill>
                  <a:schemeClr val="bg1"/>
                </a:solidFill>
                <a:latin typeface="Cambria" panose="02040503050406030204" pitchFamily="18" charset="0"/>
                <a:ea typeface="Cambria" panose="02040503050406030204" pitchFamily="18" charset="0"/>
              </a:rPr>
              <a:t> </a:t>
            </a:r>
            <a:endParaRPr kumimoji="1" lang="ja-JP" altLang="en-US" sz="3200" b="1" spc="200" dirty="0">
              <a:solidFill>
                <a:schemeClr val="bg1"/>
              </a:solidFill>
              <a:latin typeface="Cambria" panose="02040503050406030204" pitchFamily="18" charset="0"/>
            </a:endParaRPr>
          </a:p>
        </p:txBody>
      </p:sp>
      <p:sp>
        <p:nvSpPr>
          <p:cNvPr id="7" name="平行四辺形 6"/>
          <p:cNvSpPr/>
          <p:nvPr/>
        </p:nvSpPr>
        <p:spPr>
          <a:xfrm rot="20740135">
            <a:off x="-8293" y="5293086"/>
            <a:ext cx="1412881" cy="7095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平行四辺形 7"/>
          <p:cNvSpPr/>
          <p:nvPr/>
        </p:nvSpPr>
        <p:spPr>
          <a:xfrm rot="20740135">
            <a:off x="553888" y="5492325"/>
            <a:ext cx="5252005" cy="1913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平行四辺形 8"/>
          <p:cNvSpPr/>
          <p:nvPr/>
        </p:nvSpPr>
        <p:spPr>
          <a:xfrm rot="20740135">
            <a:off x="5070860" y="3074210"/>
            <a:ext cx="3318042" cy="38265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平行四辺形 9"/>
          <p:cNvSpPr/>
          <p:nvPr/>
        </p:nvSpPr>
        <p:spPr>
          <a:xfrm rot="20740135">
            <a:off x="6668509" y="2490736"/>
            <a:ext cx="3318042" cy="191326"/>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1" name="平行四辺形 10"/>
          <p:cNvSpPr/>
          <p:nvPr/>
        </p:nvSpPr>
        <p:spPr>
          <a:xfrm rot="20740135">
            <a:off x="-63664" y="5143848"/>
            <a:ext cx="1000559" cy="282362"/>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テキスト ボックス 11"/>
          <p:cNvSpPr txBox="1"/>
          <p:nvPr/>
        </p:nvSpPr>
        <p:spPr>
          <a:xfrm rot="20732246">
            <a:off x="255287" y="5340994"/>
            <a:ext cx="891105" cy="646247"/>
          </a:xfrm>
          <a:prstGeom prst="rect">
            <a:avLst/>
          </a:prstGeom>
          <a:noFill/>
        </p:spPr>
        <p:txBody>
          <a:bodyPr wrap="square" rtlCol="0">
            <a:spAutoFit/>
          </a:bodyPr>
          <a:lstStyle/>
          <a:p>
            <a:pPr algn="ctr"/>
            <a:r>
              <a:rPr kumimoji="1" lang="en-US" altLang="ja-JP" sz="3600" b="1" spc="200" dirty="0">
                <a:solidFill>
                  <a:srgbClr val="BDD7EE"/>
                </a:solidFill>
                <a:latin typeface="Cambria" panose="02040503050406030204" pitchFamily="18" charset="0"/>
              </a:rPr>
              <a:t>2</a:t>
            </a:r>
            <a:endParaRPr kumimoji="1" lang="ja-JP" altLang="en-US" sz="3600" b="1" spc="200" dirty="0">
              <a:solidFill>
                <a:srgbClr val="BDD7EE"/>
              </a:solidFill>
              <a:latin typeface="Cambria" panose="02040503050406030204" pitchFamily="18" charset="0"/>
            </a:endParaRPr>
          </a:p>
        </p:txBody>
      </p:sp>
      <p:sp>
        <p:nvSpPr>
          <p:cNvPr id="14" name="平行四辺形 13"/>
          <p:cNvSpPr/>
          <p:nvPr/>
        </p:nvSpPr>
        <p:spPr>
          <a:xfrm rot="20740135">
            <a:off x="184165" y="6136365"/>
            <a:ext cx="2155622" cy="11413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pic>
        <p:nvPicPr>
          <p:cNvPr id="1026" name="Picture 2" descr="RÃ©sultat de recherche d'images pour &quot;projet png&quot;">
            <a:extLst>
              <a:ext uri="{FF2B5EF4-FFF2-40B4-BE49-F238E27FC236}">
                <a16:creationId xmlns:a16="http://schemas.microsoft.com/office/drawing/2014/main" id="{5B78D028-6628-4E19-B296-41BD5BFF3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985" y="4897540"/>
            <a:ext cx="1383569" cy="1383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projet png&quot;">
            <a:extLst>
              <a:ext uri="{FF2B5EF4-FFF2-40B4-BE49-F238E27FC236}">
                <a16:creationId xmlns:a16="http://schemas.microsoft.com/office/drawing/2014/main" id="{F45D6C8D-844B-4438-AA79-544D52C93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0" y="90019"/>
            <a:ext cx="5524358" cy="3747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projet png&quot;">
            <a:extLst>
              <a:ext uri="{FF2B5EF4-FFF2-40B4-BE49-F238E27FC236}">
                <a16:creationId xmlns:a16="http://schemas.microsoft.com/office/drawing/2014/main" id="{7605298F-1116-41FC-B3F6-280161E82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371" y="-67923"/>
            <a:ext cx="2243067" cy="2620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820017"/>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0-#ppt_w/2"/>
                                          </p:val>
                                        </p:tav>
                                        <p:tav tm="100000">
                                          <p:val>
                                            <p:strVal val="#ppt_x"/>
                                          </p:val>
                                        </p:tav>
                                      </p:tavLst>
                                    </p:anim>
                                    <p:anim calcmode="lin" valueType="num">
                                      <p:cBhvr additive="base">
                                        <p:cTn id="8" dur="3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0-#ppt_w/2"/>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0-#ppt_w/2"/>
                                          </p:val>
                                        </p:tav>
                                        <p:tav tm="100000">
                                          <p:val>
                                            <p:strVal val="#ppt_x"/>
                                          </p:val>
                                        </p:tav>
                                      </p:tavLst>
                                    </p:anim>
                                    <p:anim calcmode="lin" valueType="num">
                                      <p:cBhvr additive="base">
                                        <p:cTn id="24" dur="3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0-#ppt_w/2"/>
                                          </p:val>
                                        </p:tav>
                                        <p:tav tm="100000">
                                          <p:val>
                                            <p:strVal val="#ppt_x"/>
                                          </p:val>
                                        </p:tav>
                                      </p:tavLst>
                                    </p:anim>
                                    <p:anim calcmode="lin" valueType="num">
                                      <p:cBhvr additive="base">
                                        <p:cTn id="28" dur="3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300" fill="hold"/>
                                        <p:tgtEl>
                                          <p:spTgt spid="14"/>
                                        </p:tgtEl>
                                        <p:attrNameLst>
                                          <p:attrName>ppt_x</p:attrName>
                                        </p:attrNameLst>
                                      </p:cBhvr>
                                      <p:tavLst>
                                        <p:tav tm="0">
                                          <p:val>
                                            <p:strVal val="0-#ppt_w/2"/>
                                          </p:val>
                                        </p:tav>
                                        <p:tav tm="100000">
                                          <p:val>
                                            <p:strVal val="#ppt_x"/>
                                          </p:val>
                                        </p:tav>
                                      </p:tavLst>
                                    </p:anim>
                                    <p:anim calcmode="lin" valueType="num">
                                      <p:cBhvr additive="base">
                                        <p:cTn id="32" dur="3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2" decel="100000"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 calcmode="lin" valueType="num">
                                      <p:cBhvr>
                                        <p:cTn id="40" dur="500" fill="hold"/>
                                        <p:tgtEl>
                                          <p:spTgt spid="1026"/>
                                        </p:tgtEl>
                                        <p:attrNameLst>
                                          <p:attrName>ppt_w</p:attrName>
                                        </p:attrNameLst>
                                      </p:cBhvr>
                                      <p:tavLst>
                                        <p:tav tm="0">
                                          <p:val>
                                            <p:fltVal val="0"/>
                                          </p:val>
                                        </p:tav>
                                        <p:tav tm="100000">
                                          <p:val>
                                            <p:strVal val="#ppt_w"/>
                                          </p:val>
                                        </p:tav>
                                      </p:tavLst>
                                    </p:anim>
                                    <p:anim calcmode="lin" valueType="num">
                                      <p:cBhvr>
                                        <p:cTn id="41" dur="500" fill="hold"/>
                                        <p:tgtEl>
                                          <p:spTgt spid="1026"/>
                                        </p:tgtEl>
                                        <p:attrNameLst>
                                          <p:attrName>ppt_h</p:attrName>
                                        </p:attrNameLst>
                                      </p:cBhvr>
                                      <p:tavLst>
                                        <p:tav tm="0">
                                          <p:val>
                                            <p:fltVal val="0"/>
                                          </p:val>
                                        </p:tav>
                                        <p:tav tm="100000">
                                          <p:val>
                                            <p:strVal val="#ppt_h"/>
                                          </p:val>
                                        </p:tav>
                                      </p:tavLst>
                                    </p:anim>
                                    <p:animEffect transition="in" filter="fade">
                                      <p:cBhvr>
                                        <p:cTn id="4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7318DC-E260-4F39-858C-BA075405D013}"/>
              </a:ext>
            </a:extLst>
          </p:cNvPr>
          <p:cNvSpPr/>
          <p:nvPr/>
        </p:nvSpPr>
        <p:spPr>
          <a:xfrm>
            <a:off x="1" y="719294"/>
            <a:ext cx="12187239" cy="58220"/>
          </a:xfrm>
          <a:prstGeom prst="rect">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5" name="Oval 8">
            <a:extLst>
              <a:ext uri="{FF2B5EF4-FFF2-40B4-BE49-F238E27FC236}">
                <a16:creationId xmlns:a16="http://schemas.microsoft.com/office/drawing/2014/main" id="{64925D44-9C98-4AF4-A4E8-BE272A1DA245}"/>
              </a:ext>
            </a:extLst>
          </p:cNvPr>
          <p:cNvSpPr>
            <a:spLocks noChangeAspect="1"/>
          </p:cNvSpPr>
          <p:nvPr/>
        </p:nvSpPr>
        <p:spPr>
          <a:xfrm>
            <a:off x="2976140" y="676297"/>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6" name="Oval 22">
            <a:extLst>
              <a:ext uri="{FF2B5EF4-FFF2-40B4-BE49-F238E27FC236}">
                <a16:creationId xmlns:a16="http://schemas.microsoft.com/office/drawing/2014/main" id="{86FA5216-8527-4949-8D88-DD495CACEE02}"/>
              </a:ext>
            </a:extLst>
          </p:cNvPr>
          <p:cNvSpPr>
            <a:spLocks noChangeAspect="1"/>
          </p:cNvSpPr>
          <p:nvPr/>
        </p:nvSpPr>
        <p:spPr>
          <a:xfrm>
            <a:off x="4351909"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7" name="Oval 25">
            <a:extLst>
              <a:ext uri="{FF2B5EF4-FFF2-40B4-BE49-F238E27FC236}">
                <a16:creationId xmlns:a16="http://schemas.microsoft.com/office/drawing/2014/main" id="{474A9065-8C88-4925-85E9-44A961F22ED6}"/>
              </a:ext>
            </a:extLst>
          </p:cNvPr>
          <p:cNvSpPr>
            <a:spLocks noChangeAspect="1"/>
          </p:cNvSpPr>
          <p:nvPr/>
        </p:nvSpPr>
        <p:spPr>
          <a:xfrm>
            <a:off x="6087431" y="670144"/>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9" name="ZoneTexte 8">
            <a:extLst>
              <a:ext uri="{FF2B5EF4-FFF2-40B4-BE49-F238E27FC236}">
                <a16:creationId xmlns:a16="http://schemas.microsoft.com/office/drawing/2014/main" id="{5CC8B2A4-ABAA-458C-8BCF-1DC36693A8AB}"/>
              </a:ext>
            </a:extLst>
          </p:cNvPr>
          <p:cNvSpPr txBox="1"/>
          <p:nvPr/>
        </p:nvSpPr>
        <p:spPr>
          <a:xfrm>
            <a:off x="3235225" y="166340"/>
            <a:ext cx="2273961" cy="523220"/>
          </a:xfrm>
          <a:prstGeom prst="rect">
            <a:avLst/>
          </a:prstGeom>
          <a:noFill/>
        </p:spPr>
        <p:txBody>
          <a:bodyPr wrap="square" rtlCol="0">
            <a:spAutoFit/>
          </a:bodyPr>
          <a:lstStyle>
            <a:defPPr>
              <a:defRPr lang="fr-FR"/>
            </a:defPPr>
            <a:lvl1pPr>
              <a:defRPr sz="1400" b="1">
                <a:solidFill>
                  <a:schemeClr val="tx2">
                    <a:lumMod val="50000"/>
                  </a:schemeClr>
                </a:solidFill>
                <a:latin typeface="Tw Cen MT" panose="020B0602020104020603" pitchFamily="34" charset="0"/>
              </a:defRPr>
            </a:lvl1pPr>
          </a:lstStyle>
          <a:p>
            <a:r>
              <a:rPr lang="fr-FR" dirty="0"/>
              <a:t>CADRAGE DU</a:t>
            </a:r>
          </a:p>
          <a:p>
            <a:r>
              <a:rPr lang="fr-FR" dirty="0"/>
              <a:t>PROJET</a:t>
            </a:r>
          </a:p>
        </p:txBody>
      </p:sp>
      <p:sp>
        <p:nvSpPr>
          <p:cNvPr id="11" name="Oval 25">
            <a:extLst>
              <a:ext uri="{FF2B5EF4-FFF2-40B4-BE49-F238E27FC236}">
                <a16:creationId xmlns:a16="http://schemas.microsoft.com/office/drawing/2014/main" id="{EF37BF35-B671-4EDA-B066-921E731C6657}"/>
              </a:ext>
            </a:extLst>
          </p:cNvPr>
          <p:cNvSpPr>
            <a:spLocks noChangeAspect="1"/>
          </p:cNvSpPr>
          <p:nvPr/>
        </p:nvSpPr>
        <p:spPr>
          <a:xfrm>
            <a:off x="855536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3" name="Oval 25">
            <a:extLst>
              <a:ext uri="{FF2B5EF4-FFF2-40B4-BE49-F238E27FC236}">
                <a16:creationId xmlns:a16="http://schemas.microsoft.com/office/drawing/2014/main" id="{C6BD9F45-2D6A-4B4D-B84D-69991233C5B1}"/>
              </a:ext>
            </a:extLst>
          </p:cNvPr>
          <p:cNvSpPr>
            <a:spLocks noChangeAspect="1"/>
          </p:cNvSpPr>
          <p:nvPr/>
        </p:nvSpPr>
        <p:spPr>
          <a:xfrm>
            <a:off x="10377303" y="65793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14" name="ZoneTexte 13">
            <a:extLst>
              <a:ext uri="{FF2B5EF4-FFF2-40B4-BE49-F238E27FC236}">
                <a16:creationId xmlns:a16="http://schemas.microsoft.com/office/drawing/2014/main" id="{25C576E6-F386-4F36-91A7-DC4543F87665}"/>
              </a:ext>
            </a:extLst>
          </p:cNvPr>
          <p:cNvSpPr txBox="1"/>
          <p:nvPr/>
        </p:nvSpPr>
        <p:spPr>
          <a:xfrm>
            <a:off x="588022" y="120877"/>
            <a:ext cx="2273961" cy="523220"/>
          </a:xfrm>
          <a:prstGeom prst="rect">
            <a:avLst/>
          </a:prstGeom>
          <a:noFill/>
        </p:spPr>
        <p:txBody>
          <a:bodyPr wrap="square" rtlCol="0">
            <a:spAutoFit/>
          </a:bodyPr>
          <a:lstStyle>
            <a:defPPr>
              <a:defRPr lang="fr-FR"/>
            </a:defPPr>
            <a:lvl1pPr>
              <a:defRPr sz="1400" b="1">
                <a:solidFill>
                  <a:schemeClr val="bg1">
                    <a:lumMod val="95000"/>
                  </a:schemeClr>
                </a:solidFill>
                <a:latin typeface="Tw Cen MT" panose="020B0602020104020603" pitchFamily="34" charset="0"/>
              </a:defRPr>
            </a:lvl1pPr>
          </a:lstStyle>
          <a:p>
            <a:r>
              <a:rPr lang="fr-FR" dirty="0"/>
              <a:t>PRESENTATION DE L’ORGANISME D’ACCEUIL</a:t>
            </a:r>
          </a:p>
        </p:txBody>
      </p:sp>
      <p:sp>
        <p:nvSpPr>
          <p:cNvPr id="19" name="Oval 22">
            <a:extLst>
              <a:ext uri="{FF2B5EF4-FFF2-40B4-BE49-F238E27FC236}">
                <a16:creationId xmlns:a16="http://schemas.microsoft.com/office/drawing/2014/main" id="{7AC31F51-A77B-4E0C-8093-F4FD4ADFD960}"/>
              </a:ext>
            </a:extLst>
          </p:cNvPr>
          <p:cNvSpPr>
            <a:spLocks noChangeAspect="1"/>
          </p:cNvSpPr>
          <p:nvPr/>
        </p:nvSpPr>
        <p:spPr>
          <a:xfrm>
            <a:off x="589585" y="654709"/>
            <a:ext cx="176346" cy="176414"/>
          </a:xfrm>
          <a:prstGeom prst="ellipse">
            <a:avLst/>
          </a:prstGeom>
          <a:solidFill>
            <a:srgbClr val="FFFFFF"/>
          </a:solidFill>
          <a:ln w="38100" cmpd="sng">
            <a:solidFill>
              <a:srgbClr val="DBDBDB"/>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grpSp>
        <p:nvGrpSpPr>
          <p:cNvPr id="10" name="Group 30">
            <a:extLst>
              <a:ext uri="{FF2B5EF4-FFF2-40B4-BE49-F238E27FC236}">
                <a16:creationId xmlns:a16="http://schemas.microsoft.com/office/drawing/2014/main" id="{C4CA5ADF-6620-404E-8AF4-90EB1379199F}"/>
              </a:ext>
            </a:extLst>
          </p:cNvPr>
          <p:cNvGrpSpPr/>
          <p:nvPr/>
        </p:nvGrpSpPr>
        <p:grpSpPr>
          <a:xfrm>
            <a:off x="2931464" y="249676"/>
            <a:ext cx="277427" cy="443020"/>
            <a:chOff x="565078" y="2007778"/>
            <a:chExt cx="391093" cy="578982"/>
          </a:xfrm>
        </p:grpSpPr>
        <p:sp>
          <p:nvSpPr>
            <p:cNvPr id="21" name="Freeform 14">
              <a:extLst>
                <a:ext uri="{FF2B5EF4-FFF2-40B4-BE49-F238E27FC236}">
                  <a16:creationId xmlns:a16="http://schemas.microsoft.com/office/drawing/2014/main" id="{960E58FD-BEAC-47B0-A61C-EB1D99205C26}"/>
                </a:ext>
              </a:extLst>
            </p:cNvPr>
            <p:cNvSpPr>
              <a:spLocks noChangeArrowheads="1"/>
            </p:cNvSpPr>
            <p:nvPr/>
          </p:nvSpPr>
          <p:spPr bwMode="auto">
            <a:xfrm>
              <a:off x="565078" y="2007778"/>
              <a:ext cx="391093" cy="578982"/>
            </a:xfrm>
            <a:custGeom>
              <a:avLst/>
              <a:gdLst>
                <a:gd name="T0" fmla="*/ 3375 w 3376"/>
                <a:gd name="T1" fmla="*/ 1688 h 5001"/>
                <a:gd name="T2" fmla="*/ 3375 w 3376"/>
                <a:gd name="T3" fmla="*/ 1688 h 5001"/>
                <a:gd name="T4" fmla="*/ 1688 w 3376"/>
                <a:gd name="T5" fmla="*/ 0 h 5001"/>
                <a:gd name="T6" fmla="*/ 0 w 3376"/>
                <a:gd name="T7" fmla="*/ 1688 h 5001"/>
                <a:gd name="T8" fmla="*/ 469 w 3376"/>
                <a:gd name="T9" fmla="*/ 2875 h 5001"/>
                <a:gd name="T10" fmla="*/ 469 w 3376"/>
                <a:gd name="T11" fmla="*/ 2875 h 5001"/>
                <a:gd name="T12" fmla="*/ 1657 w 3376"/>
                <a:gd name="T13" fmla="*/ 5000 h 5001"/>
                <a:gd name="T14" fmla="*/ 1657 w 3376"/>
                <a:gd name="T15" fmla="*/ 5000 h 5001"/>
                <a:gd name="T16" fmla="*/ 1719 w 3376"/>
                <a:gd name="T17" fmla="*/ 5000 h 5001"/>
                <a:gd name="T18" fmla="*/ 1750 w 3376"/>
                <a:gd name="T19" fmla="*/ 5000 h 5001"/>
                <a:gd name="T20" fmla="*/ 2907 w 3376"/>
                <a:gd name="T21" fmla="*/ 2875 h 5001"/>
                <a:gd name="T22" fmla="*/ 2907 w 3376"/>
                <a:gd name="T23" fmla="*/ 2875 h 5001"/>
                <a:gd name="T24" fmla="*/ 3375 w 3376"/>
                <a:gd name="T25" fmla="*/ 1688 h 5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76" h="5001">
                  <a:moveTo>
                    <a:pt x="3375" y="1688"/>
                  </a:moveTo>
                  <a:lnTo>
                    <a:pt x="3375" y="1688"/>
                  </a:lnTo>
                  <a:cubicBezTo>
                    <a:pt x="3375" y="751"/>
                    <a:pt x="2625" y="0"/>
                    <a:pt x="1688" y="0"/>
                  </a:cubicBezTo>
                  <a:cubicBezTo>
                    <a:pt x="750" y="0"/>
                    <a:pt x="0" y="751"/>
                    <a:pt x="0" y="1688"/>
                  </a:cubicBezTo>
                  <a:cubicBezTo>
                    <a:pt x="0" y="2157"/>
                    <a:pt x="188" y="2563"/>
                    <a:pt x="469" y="2875"/>
                  </a:cubicBezTo>
                  <a:lnTo>
                    <a:pt x="469" y="2875"/>
                  </a:lnTo>
                  <a:cubicBezTo>
                    <a:pt x="469" y="2875"/>
                    <a:pt x="1469" y="3844"/>
                    <a:pt x="1657" y="5000"/>
                  </a:cubicBezTo>
                  <a:lnTo>
                    <a:pt x="1657" y="5000"/>
                  </a:lnTo>
                  <a:cubicBezTo>
                    <a:pt x="1719" y="5000"/>
                    <a:pt x="1719" y="5000"/>
                    <a:pt x="1719" y="5000"/>
                  </a:cubicBezTo>
                  <a:cubicBezTo>
                    <a:pt x="1750" y="5000"/>
                    <a:pt x="1750" y="5000"/>
                    <a:pt x="1750" y="5000"/>
                  </a:cubicBezTo>
                  <a:cubicBezTo>
                    <a:pt x="1938" y="3844"/>
                    <a:pt x="2907" y="2875"/>
                    <a:pt x="2907" y="2875"/>
                  </a:cubicBezTo>
                  <a:lnTo>
                    <a:pt x="2907" y="2875"/>
                  </a:lnTo>
                  <a:cubicBezTo>
                    <a:pt x="3219" y="2563"/>
                    <a:pt x="3375" y="2157"/>
                    <a:pt x="3375" y="1688"/>
                  </a:cubicBezTo>
                </a:path>
              </a:pathLst>
            </a:custGeom>
            <a:solidFill>
              <a:schemeClr val="accent1">
                <a:lumMod val="50000"/>
              </a:schemeClr>
            </a:solidFill>
            <a:ln w="38100" cmpd="sng">
              <a:solidFill>
                <a:schemeClr val="accent1">
                  <a:lumMod val="50000"/>
                </a:schemeClr>
              </a:solidFill>
            </a:ln>
            <a:effectLst/>
          </p:spPr>
          <p:txBody>
            <a:bodyPr wrap="none" anchor="ctr"/>
            <a:lstStyle/>
            <a:p>
              <a:endParaRPr lang="en-US" sz="900" dirty="0">
                <a:latin typeface="Calibri Light"/>
              </a:endParaRPr>
            </a:p>
          </p:txBody>
        </p:sp>
        <p:sp>
          <p:nvSpPr>
            <p:cNvPr id="22" name="Oval 18">
              <a:extLst>
                <a:ext uri="{FF2B5EF4-FFF2-40B4-BE49-F238E27FC236}">
                  <a16:creationId xmlns:a16="http://schemas.microsoft.com/office/drawing/2014/main" id="{C8747E19-8F36-4BA8-A932-16C9DE855255}"/>
                </a:ext>
              </a:extLst>
            </p:cNvPr>
            <p:cNvSpPr>
              <a:spLocks noChangeAspect="1"/>
            </p:cNvSpPr>
            <p:nvPr/>
          </p:nvSpPr>
          <p:spPr>
            <a:xfrm>
              <a:off x="655805" y="2095958"/>
              <a:ext cx="244584" cy="244583"/>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alibri Light"/>
              </a:endParaRPr>
            </a:p>
          </p:txBody>
        </p:sp>
      </p:grpSp>
      <p:sp>
        <p:nvSpPr>
          <p:cNvPr id="23" name="Oval 8">
            <a:extLst>
              <a:ext uri="{FF2B5EF4-FFF2-40B4-BE49-F238E27FC236}">
                <a16:creationId xmlns:a16="http://schemas.microsoft.com/office/drawing/2014/main" id="{E062D9C4-2BC2-4B66-99D5-F8F4532F7FE0}"/>
              </a:ext>
            </a:extLst>
          </p:cNvPr>
          <p:cNvSpPr>
            <a:spLocks noChangeAspect="1"/>
          </p:cNvSpPr>
          <p:nvPr/>
        </p:nvSpPr>
        <p:spPr>
          <a:xfrm>
            <a:off x="3001129" y="710155"/>
            <a:ext cx="141749" cy="141805"/>
          </a:xfrm>
          <a:prstGeom prst="ellipse">
            <a:avLst/>
          </a:prstGeom>
          <a:solidFill>
            <a:srgbClr val="FFFFFF"/>
          </a:solidFill>
          <a:ln w="38100" cmpd="sng">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900" dirty="0">
              <a:latin typeface="Calibri Light"/>
            </a:endParaRPr>
          </a:p>
        </p:txBody>
      </p:sp>
      <p:sp>
        <p:nvSpPr>
          <p:cNvPr id="29" name="Rectangle 28">
            <a:extLst>
              <a:ext uri="{FF2B5EF4-FFF2-40B4-BE49-F238E27FC236}">
                <a16:creationId xmlns:a16="http://schemas.microsoft.com/office/drawing/2014/main" id="{FD09A831-BFDB-4D9E-8699-824E7457129F}"/>
              </a:ext>
            </a:extLst>
          </p:cNvPr>
          <p:cNvSpPr/>
          <p:nvPr/>
        </p:nvSpPr>
        <p:spPr>
          <a:xfrm>
            <a:off x="3174" y="964202"/>
            <a:ext cx="12187239" cy="647428"/>
          </a:xfrm>
          <a:prstGeom prst="rect">
            <a:avLst/>
          </a:prstGeom>
          <a:solidFill>
            <a:schemeClr val="accent1">
              <a:lumMod val="5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Suivi de l’évolution du TRS Janvier et Février</a:t>
            </a:r>
          </a:p>
        </p:txBody>
      </p:sp>
      <p:sp>
        <p:nvSpPr>
          <p:cNvPr id="30" name="Flowchart: Off-page Connector 28">
            <a:extLst>
              <a:ext uri="{FF2B5EF4-FFF2-40B4-BE49-F238E27FC236}">
                <a16:creationId xmlns:a16="http://schemas.microsoft.com/office/drawing/2014/main" id="{64B9505A-1E0A-4DD8-8037-3C0E09CF3769}"/>
              </a:ext>
            </a:extLst>
          </p:cNvPr>
          <p:cNvSpPr/>
          <p:nvPr/>
        </p:nvSpPr>
        <p:spPr>
          <a:xfrm>
            <a:off x="11810247" y="6381327"/>
            <a:ext cx="298450" cy="368949"/>
          </a:xfrm>
          <a:prstGeom prst="flowChartOffpageConnector">
            <a:avLst/>
          </a:prstGeom>
          <a:solidFill>
            <a:srgbClr val="2A4B6A"/>
          </a:solidFill>
          <a:ln w="28575">
            <a:solidFill>
              <a:srgbClr val="24285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Cambria" panose="02040503050406030204" pitchFamily="18" charset="0"/>
                <a:ea typeface="Cambria" panose="02040503050406030204" pitchFamily="18" charset="0"/>
                <a:cs typeface="Arial" panose="020B0604020202020204" pitchFamily="34" charset="0"/>
              </a:rPr>
              <a:t>7</a:t>
            </a:r>
            <a:endParaRPr lang="id-ID"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pic>
        <p:nvPicPr>
          <p:cNvPr id="31" name="Image 30">
            <a:extLst>
              <a:ext uri="{FF2B5EF4-FFF2-40B4-BE49-F238E27FC236}">
                <a16:creationId xmlns:a16="http://schemas.microsoft.com/office/drawing/2014/main" id="{64A58E61-6342-4FEF-9F2E-08A86CB7969C}"/>
              </a:ext>
            </a:extLst>
          </p:cNvPr>
          <p:cNvPicPr/>
          <p:nvPr/>
        </p:nvPicPr>
        <p:blipFill rotWithShape="1">
          <a:blip r:embed="rId3" cstate="print">
            <a:extLst>
              <a:ext uri="{28A0092B-C50C-407E-A947-70E740481C1C}">
                <a14:useLocalDpi xmlns:a14="http://schemas.microsoft.com/office/drawing/2010/main" val="0"/>
              </a:ext>
            </a:extLst>
          </a:blip>
          <a:srcRect l="5985" r="2928"/>
          <a:stretch/>
        </p:blipFill>
        <p:spPr bwMode="auto">
          <a:xfrm>
            <a:off x="190550" y="1723121"/>
            <a:ext cx="11449272" cy="5027155"/>
          </a:xfrm>
          <a:prstGeom prst="rect">
            <a:avLst/>
          </a:prstGeom>
          <a:noFill/>
          <a:ln>
            <a:noFill/>
          </a:ln>
          <a:extLst>
            <a:ext uri="{53640926-AAD7-44D8-BBD7-CCE9431645EC}">
              <a14:shadowObscured xmlns:a14="http://schemas.microsoft.com/office/drawing/2010/main"/>
            </a:ext>
          </a:extLst>
        </p:spPr>
      </p:pic>
      <p:pic>
        <p:nvPicPr>
          <p:cNvPr id="32" name="Picture 9" descr="metre001">
            <a:extLst>
              <a:ext uri="{FF2B5EF4-FFF2-40B4-BE49-F238E27FC236}">
                <a16:creationId xmlns:a16="http://schemas.microsoft.com/office/drawing/2014/main" id="{EFCEBED9-AF92-4038-807D-4958612C095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2758" y="942348"/>
            <a:ext cx="1089728" cy="6692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9" descr="metre001">
            <a:extLst>
              <a:ext uri="{FF2B5EF4-FFF2-40B4-BE49-F238E27FC236}">
                <a16:creationId xmlns:a16="http://schemas.microsoft.com/office/drawing/2014/main" id="{94C46CDA-B749-43C9-95F8-ECE8E88A763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87575" y="910459"/>
            <a:ext cx="1089728" cy="66928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2">
            <a:extLst>
              <a:ext uri="{FF2B5EF4-FFF2-40B4-BE49-F238E27FC236}">
                <a16:creationId xmlns:a16="http://schemas.microsoft.com/office/drawing/2014/main" id="{85C65F97-4AB5-437A-9F9B-041B7EAD0D29}"/>
              </a:ext>
            </a:extLst>
          </p:cNvPr>
          <p:cNvSpPr/>
          <p:nvPr/>
        </p:nvSpPr>
        <p:spPr>
          <a:xfrm rot="5400000">
            <a:off x="6347232" y="-1348666"/>
            <a:ext cx="72007" cy="1022514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 fmla="*/ 0 w 970673"/>
              <a:gd name="connsiteY0" fmla="*/ 0 h 6858000"/>
              <a:gd name="connsiteX1" fmla="*/ 970673 w 970673"/>
              <a:gd name="connsiteY1" fmla="*/ 28136 h 6858000"/>
              <a:gd name="connsiteX2" fmla="*/ 351694 w 970673"/>
              <a:gd name="connsiteY2" fmla="*/ 6858000 h 6858000"/>
              <a:gd name="connsiteX3" fmla="*/ 0 w 970673"/>
              <a:gd name="connsiteY3" fmla="*/ 6858000 h 6858000"/>
              <a:gd name="connsiteX4" fmla="*/ 0 w 970673"/>
              <a:gd name="connsiteY4" fmla="*/ 0 h 6858000"/>
              <a:gd name="connsiteX0" fmla="*/ 604911 w 970673"/>
              <a:gd name="connsiteY0" fmla="*/ 0 h 6843932"/>
              <a:gd name="connsiteX1" fmla="*/ 970673 w 970673"/>
              <a:gd name="connsiteY1" fmla="*/ 14068 h 6843932"/>
              <a:gd name="connsiteX2" fmla="*/ 351694 w 970673"/>
              <a:gd name="connsiteY2" fmla="*/ 6843932 h 6843932"/>
              <a:gd name="connsiteX3" fmla="*/ 0 w 970673"/>
              <a:gd name="connsiteY3" fmla="*/ 6843932 h 6843932"/>
              <a:gd name="connsiteX4" fmla="*/ 604911 w 970673"/>
              <a:gd name="connsiteY4" fmla="*/ 0 h 6843932"/>
              <a:gd name="connsiteX0" fmla="*/ 604911 w 976649"/>
              <a:gd name="connsiteY0" fmla="*/ 3861 h 6847793"/>
              <a:gd name="connsiteX1" fmla="*/ 976649 w 976649"/>
              <a:gd name="connsiteY1" fmla="*/ 0 h 6847793"/>
              <a:gd name="connsiteX2" fmla="*/ 351694 w 976649"/>
              <a:gd name="connsiteY2" fmla="*/ 6847793 h 6847793"/>
              <a:gd name="connsiteX3" fmla="*/ 0 w 976649"/>
              <a:gd name="connsiteY3" fmla="*/ 6847793 h 6847793"/>
              <a:gd name="connsiteX4" fmla="*/ 604911 w 976649"/>
              <a:gd name="connsiteY4" fmla="*/ 3861 h 6847793"/>
              <a:gd name="connsiteX0" fmla="*/ 610888 w 976649"/>
              <a:gd name="connsiteY0" fmla="*/ 0 h 6861861"/>
              <a:gd name="connsiteX1" fmla="*/ 976649 w 976649"/>
              <a:gd name="connsiteY1" fmla="*/ 14068 h 6861861"/>
              <a:gd name="connsiteX2" fmla="*/ 351694 w 976649"/>
              <a:gd name="connsiteY2" fmla="*/ 6861861 h 6861861"/>
              <a:gd name="connsiteX3" fmla="*/ 0 w 976649"/>
              <a:gd name="connsiteY3" fmla="*/ 6861861 h 6861861"/>
              <a:gd name="connsiteX4" fmla="*/ 610888 w 976649"/>
              <a:gd name="connsiteY4" fmla="*/ 0 h 6861861"/>
              <a:gd name="connsiteX0" fmla="*/ 610888 w 976649"/>
              <a:gd name="connsiteY0" fmla="*/ 3861 h 6865722"/>
              <a:gd name="connsiteX1" fmla="*/ 976649 w 976649"/>
              <a:gd name="connsiteY1" fmla="*/ 0 h 6865722"/>
              <a:gd name="connsiteX2" fmla="*/ 351694 w 976649"/>
              <a:gd name="connsiteY2" fmla="*/ 6865722 h 6865722"/>
              <a:gd name="connsiteX3" fmla="*/ 0 w 976649"/>
              <a:gd name="connsiteY3" fmla="*/ 6865722 h 6865722"/>
              <a:gd name="connsiteX4" fmla="*/ 610888 w 976649"/>
              <a:gd name="connsiteY4" fmla="*/ 3861 h 686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Décagone 23">
            <a:extLst>
              <a:ext uri="{FF2B5EF4-FFF2-40B4-BE49-F238E27FC236}">
                <a16:creationId xmlns:a16="http://schemas.microsoft.com/office/drawing/2014/main" id="{BF37C442-4ACF-4D8E-BC2A-ACCA816DF176}"/>
              </a:ext>
            </a:extLst>
          </p:cNvPr>
          <p:cNvSpPr/>
          <p:nvPr/>
        </p:nvSpPr>
        <p:spPr>
          <a:xfrm>
            <a:off x="11477918" y="3501008"/>
            <a:ext cx="737968" cy="510912"/>
          </a:xfrm>
          <a:prstGeom prst="decagon">
            <a:avLst/>
          </a:prstGeom>
          <a:noFill/>
          <a:ln w="3810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b="1" dirty="0">
                <a:solidFill>
                  <a:schemeClr val="tx1"/>
                </a:solidFill>
                <a:effectLst>
                  <a:outerShdw blurRad="38100" dist="38100" dir="2700000" algn="tl">
                    <a:srgbClr val="000000">
                      <a:alpha val="43137"/>
                    </a:srgbClr>
                  </a:outerShdw>
                </a:effectLst>
              </a:rPr>
              <a:t>72%</a:t>
            </a:r>
          </a:p>
        </p:txBody>
      </p:sp>
      <p:pic>
        <p:nvPicPr>
          <p:cNvPr id="25" name="Picture 3">
            <a:extLst>
              <a:ext uri="{FF2B5EF4-FFF2-40B4-BE49-F238E27FC236}">
                <a16:creationId xmlns:a16="http://schemas.microsoft.com/office/drawing/2014/main" id="{28C63792-77C5-441A-90D8-8293EA45A6DB}"/>
              </a:ext>
            </a:extLst>
          </p:cNvPr>
          <p:cNvPicPr>
            <a:picLocks noChangeAspect="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artisticPencilGrayscale/>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22798" y="3996651"/>
            <a:ext cx="2384676" cy="2384676"/>
          </a:xfrm>
          <a:prstGeom prst="rect">
            <a:avLst/>
          </a:prstGeom>
        </p:spPr>
      </p:pic>
      <p:sp>
        <p:nvSpPr>
          <p:cNvPr id="26" name="TextBox 30">
            <a:extLst>
              <a:ext uri="{FF2B5EF4-FFF2-40B4-BE49-F238E27FC236}">
                <a16:creationId xmlns:a16="http://schemas.microsoft.com/office/drawing/2014/main" id="{7601A778-EFB3-4E31-B36E-81540E625781}"/>
              </a:ext>
            </a:extLst>
          </p:cNvPr>
          <p:cNvSpPr txBox="1"/>
          <p:nvPr/>
        </p:nvSpPr>
        <p:spPr>
          <a:xfrm>
            <a:off x="2607622" y="4397399"/>
            <a:ext cx="2058289" cy="1446422"/>
          </a:xfrm>
          <a:prstGeom prst="rect">
            <a:avLst/>
          </a:prstGeom>
          <a:noFill/>
        </p:spPr>
        <p:txBody>
          <a:bodyPr wrap="square" rtlCol="0">
            <a:spAutoFit/>
          </a:bodyPr>
          <a:lstStyle/>
          <a:p>
            <a:pPr algn="ctr"/>
            <a:r>
              <a:rPr lang="en-IN" sz="8799" dirty="0">
                <a:solidFill>
                  <a:schemeClr val="tx1">
                    <a:alpha val="87000"/>
                  </a:schemeClr>
                </a:solidFill>
                <a:latin typeface="Roboto Black" panose="02000000000000000000" pitchFamily="2" charset="0"/>
                <a:ea typeface="Roboto Black" panose="02000000000000000000" pitchFamily="2" charset="0"/>
                <a:cs typeface="Roboto Black" panose="02000000000000000000" pitchFamily="2" charset="0"/>
              </a:rPr>
              <a:t>68</a:t>
            </a:r>
            <a:r>
              <a:rPr lang="en-IN" sz="3200" dirty="0">
                <a:solidFill>
                  <a:schemeClr val="tx1">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799" dirty="0">
              <a:solidFill>
                <a:schemeClr val="tx1">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1026" name="Picture 2" descr="RÃ©sultat de recherche d'images pour &quot;emoticone nul png&quot;">
            <a:extLst>
              <a:ext uri="{FF2B5EF4-FFF2-40B4-BE49-F238E27FC236}">
                <a16:creationId xmlns:a16="http://schemas.microsoft.com/office/drawing/2014/main" id="{022B2959-6610-48DA-85DB-2A7B246E7F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4625" y="4425507"/>
            <a:ext cx="1446422" cy="14464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associÃ©e">
            <a:extLst>
              <a:ext uri="{FF2B5EF4-FFF2-40B4-BE49-F238E27FC236}">
                <a16:creationId xmlns:a16="http://schemas.microsoft.com/office/drawing/2014/main" id="{84B7985C-D821-44AE-8D89-F67509C446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33"/>
          <a:stretch/>
        </p:blipFill>
        <p:spPr bwMode="auto">
          <a:xfrm>
            <a:off x="10379802" y="1630579"/>
            <a:ext cx="1760812" cy="166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178133"/>
      </p:ext>
    </p:extLst>
  </p:cSld>
  <p:clrMapOvr>
    <a:masterClrMapping/>
  </p:clrMapOvr>
  <mc:AlternateContent xmlns:mc="http://schemas.openxmlformats.org/markup-compatibility/2006" xmlns:p14="http://schemas.microsoft.com/office/powerpoint/2010/main">
    <mc:Choice Requires="p14">
      <p:transition spd="slow">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10"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20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1" presetClass="entr" presetSubtype="0" fill="hold" nodeType="with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par>
                                <p:cTn id="25" presetID="17" presetClass="entr" presetSubtype="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750" fill="hold"/>
                                        <p:tgtEl>
                                          <p:spTgt spid="20"/>
                                        </p:tgtEl>
                                        <p:attrNameLst>
                                          <p:attrName>ppt_x</p:attrName>
                                        </p:attrNameLst>
                                      </p:cBhvr>
                                      <p:tavLst>
                                        <p:tav tm="0">
                                          <p:val>
                                            <p:strVal val="#ppt_x"/>
                                          </p:val>
                                        </p:tav>
                                        <p:tav tm="100000">
                                          <p:val>
                                            <p:strVal val="#ppt_x"/>
                                          </p:val>
                                        </p:tav>
                                      </p:tavLst>
                                    </p:anim>
                                    <p:anim calcmode="lin" valueType="num">
                                      <p:cBhvr>
                                        <p:cTn id="28" dur="750" fill="hold"/>
                                        <p:tgtEl>
                                          <p:spTgt spid="20"/>
                                        </p:tgtEl>
                                        <p:attrNameLst>
                                          <p:attrName>ppt_y</p:attrName>
                                        </p:attrNameLst>
                                      </p:cBhvr>
                                      <p:tavLst>
                                        <p:tav tm="0">
                                          <p:val>
                                            <p:strVal val="#ppt_y-#ppt_h/2"/>
                                          </p:val>
                                        </p:tav>
                                        <p:tav tm="100000">
                                          <p:val>
                                            <p:strVal val="#ppt_y"/>
                                          </p:val>
                                        </p:tav>
                                      </p:tavLst>
                                    </p:anim>
                                    <p:anim calcmode="lin" valueType="num">
                                      <p:cBhvr>
                                        <p:cTn id="29" dur="750" fill="hold"/>
                                        <p:tgtEl>
                                          <p:spTgt spid="20"/>
                                        </p:tgtEl>
                                        <p:attrNameLst>
                                          <p:attrName>ppt_w</p:attrName>
                                        </p:attrNameLst>
                                      </p:cBhvr>
                                      <p:tavLst>
                                        <p:tav tm="0">
                                          <p:val>
                                            <p:strVal val="#ppt_w"/>
                                          </p:val>
                                        </p:tav>
                                        <p:tav tm="100000">
                                          <p:val>
                                            <p:strVal val="#ppt_w"/>
                                          </p:val>
                                        </p:tav>
                                      </p:tavLst>
                                    </p:anim>
                                    <p:anim calcmode="lin" valueType="num">
                                      <p:cBhvr>
                                        <p:cTn id="30" dur="750" fill="hold"/>
                                        <p:tgtEl>
                                          <p:spTgt spid="20"/>
                                        </p:tgtEl>
                                        <p:attrNameLst>
                                          <p:attrName>ppt_h</p:attrName>
                                        </p:attrNameLst>
                                      </p:cBhvr>
                                      <p:tavLst>
                                        <p:tav tm="0">
                                          <p:val>
                                            <p:fltVal val="0"/>
                                          </p:val>
                                        </p:tav>
                                        <p:tav tm="100000">
                                          <p:val>
                                            <p:strVal val="#ppt_h"/>
                                          </p:val>
                                        </p:tav>
                                      </p:tavLst>
                                    </p:anim>
                                  </p:childTnLst>
                                </p:cTn>
                              </p:par>
                              <p:par>
                                <p:cTn id="31" presetID="31" presetClass="entr" presetSubtype="0" fill="hold" grpId="0" nodeType="withEffect">
                                  <p:stCondLst>
                                    <p:cond delay="1000"/>
                                  </p:stCondLst>
                                  <p:childTnLst>
                                    <p:set>
                                      <p:cBhvr>
                                        <p:cTn id="32" dur="1" fill="hold">
                                          <p:stCondLst>
                                            <p:cond delay="0"/>
                                          </p:stCondLst>
                                        </p:cTn>
                                        <p:tgtEl>
                                          <p:spTgt spid="24"/>
                                        </p:tgtEl>
                                        <p:attrNameLst>
                                          <p:attrName>style.visibility</p:attrName>
                                        </p:attrNameLst>
                                      </p:cBhvr>
                                      <p:to>
                                        <p:strVal val="visible"/>
                                      </p:to>
                                    </p:set>
                                    <p:anim calcmode="lin" valueType="num">
                                      <p:cBhvr>
                                        <p:cTn id="33" dur="1000" fill="hold"/>
                                        <p:tgtEl>
                                          <p:spTgt spid="24"/>
                                        </p:tgtEl>
                                        <p:attrNameLst>
                                          <p:attrName>ppt_w</p:attrName>
                                        </p:attrNameLst>
                                      </p:cBhvr>
                                      <p:tavLst>
                                        <p:tav tm="0">
                                          <p:val>
                                            <p:fltVal val="0"/>
                                          </p:val>
                                        </p:tav>
                                        <p:tav tm="100000">
                                          <p:val>
                                            <p:strVal val="#ppt_w"/>
                                          </p:val>
                                        </p:tav>
                                      </p:tavLst>
                                    </p:anim>
                                    <p:anim calcmode="lin" valueType="num">
                                      <p:cBhvr>
                                        <p:cTn id="34" dur="1000" fill="hold"/>
                                        <p:tgtEl>
                                          <p:spTgt spid="24"/>
                                        </p:tgtEl>
                                        <p:attrNameLst>
                                          <p:attrName>ppt_h</p:attrName>
                                        </p:attrNameLst>
                                      </p:cBhvr>
                                      <p:tavLst>
                                        <p:tav tm="0">
                                          <p:val>
                                            <p:fltVal val="0"/>
                                          </p:val>
                                        </p:tav>
                                        <p:tav tm="100000">
                                          <p:val>
                                            <p:strVal val="#ppt_h"/>
                                          </p:val>
                                        </p:tav>
                                      </p:tavLst>
                                    </p:anim>
                                    <p:anim calcmode="lin" valueType="num">
                                      <p:cBhvr>
                                        <p:cTn id="35" dur="1000" fill="hold"/>
                                        <p:tgtEl>
                                          <p:spTgt spid="24"/>
                                        </p:tgtEl>
                                        <p:attrNameLst>
                                          <p:attrName>style.rotation</p:attrName>
                                        </p:attrNameLst>
                                      </p:cBhvr>
                                      <p:tavLst>
                                        <p:tav tm="0">
                                          <p:val>
                                            <p:fltVal val="90"/>
                                          </p:val>
                                        </p:tav>
                                        <p:tav tm="100000">
                                          <p:val>
                                            <p:fltVal val="0"/>
                                          </p:val>
                                        </p:tav>
                                      </p:tavLst>
                                    </p:anim>
                                    <p:animEffect transition="in" filter="fade">
                                      <p:cBhvr>
                                        <p:cTn id="36" dur="1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childTnLst>
                          </p:cTn>
                        </p:par>
                        <p:par>
                          <p:cTn id="44" fill="hold">
                            <p:stCondLst>
                              <p:cond delay="500"/>
                            </p:stCondLst>
                            <p:childTnLst>
                              <p:par>
                                <p:cTn id="45" presetID="8" presetClass="emph" presetSubtype="0" repeatCount="indefinite" fill="hold" nodeType="afterEffect">
                                  <p:stCondLst>
                                    <p:cond delay="0"/>
                                  </p:stCondLst>
                                  <p:childTnLst>
                                    <p:animRot by="21600000">
                                      <p:cBhvr>
                                        <p:cTn id="46" dur="5000" fill="hold"/>
                                        <p:tgtEl>
                                          <p:spTgt spid="25"/>
                                        </p:tgtEl>
                                        <p:attrNameLst>
                                          <p:attrName>r</p:attrName>
                                        </p:attrNameLst>
                                      </p:cBhvr>
                                    </p:animRot>
                                  </p:childTnLst>
                                </p:cTn>
                              </p:par>
                              <p:par>
                                <p:cTn id="47" presetID="14" presetClass="entr" presetSubtype="10" fill="hold" grpId="0" nodeType="withEffect">
                                  <p:stCondLst>
                                    <p:cond delay="0"/>
                                  </p:stCondLst>
                                  <p:iterate type="lt">
                                    <p:tmPct val="0"/>
                                  </p:iterate>
                                  <p:childTnLst>
                                    <p:set>
                                      <p:cBhvr>
                                        <p:cTn id="48" dur="1" fill="hold">
                                          <p:stCondLst>
                                            <p:cond delay="0"/>
                                          </p:stCondLst>
                                        </p:cTn>
                                        <p:tgtEl>
                                          <p:spTgt spid="26"/>
                                        </p:tgtEl>
                                        <p:attrNameLst>
                                          <p:attrName>style.visibility</p:attrName>
                                        </p:attrNameLst>
                                      </p:cBhvr>
                                      <p:to>
                                        <p:strVal val="visible"/>
                                      </p:to>
                                    </p:set>
                                    <p:animEffect transition="in" filter="randombar(horizontal)">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34" presetClass="emph" presetSubtype="0" fill="hold" grpId="1" nodeType="clickEffect">
                                  <p:stCondLst>
                                    <p:cond delay="0"/>
                                  </p:stCondLst>
                                  <p:iterate type="lt">
                                    <p:tmPct val="10000"/>
                                  </p:iterate>
                                  <p:childTnLst>
                                    <p:animMotion origin="layout" path="M 0.0 0.0 L 0.0 -0.07213" pathEditMode="relative" ptsTypes="">
                                      <p:cBhvr>
                                        <p:cTn id="53" dur="250" accel="50000" decel="50000" autoRev="1" fill="hold">
                                          <p:stCondLst>
                                            <p:cond delay="0"/>
                                          </p:stCondLst>
                                        </p:cTn>
                                        <p:tgtEl>
                                          <p:spTgt spid="26"/>
                                        </p:tgtEl>
                                        <p:attrNameLst>
                                          <p:attrName>ppt_x</p:attrName>
                                          <p:attrName>ppt_y</p:attrName>
                                        </p:attrNameLst>
                                      </p:cBhvr>
                                    </p:animMotion>
                                    <p:animRot by="1500000">
                                      <p:cBhvr>
                                        <p:cTn id="54" dur="125" fill="hold">
                                          <p:stCondLst>
                                            <p:cond delay="0"/>
                                          </p:stCondLst>
                                        </p:cTn>
                                        <p:tgtEl>
                                          <p:spTgt spid="26"/>
                                        </p:tgtEl>
                                        <p:attrNameLst>
                                          <p:attrName>r</p:attrName>
                                        </p:attrNameLst>
                                      </p:cBhvr>
                                    </p:animRot>
                                    <p:animRot by="-1500000">
                                      <p:cBhvr>
                                        <p:cTn id="55" dur="125" fill="hold">
                                          <p:stCondLst>
                                            <p:cond delay="125"/>
                                          </p:stCondLst>
                                        </p:cTn>
                                        <p:tgtEl>
                                          <p:spTgt spid="26"/>
                                        </p:tgtEl>
                                        <p:attrNameLst>
                                          <p:attrName>r</p:attrName>
                                        </p:attrNameLst>
                                      </p:cBhvr>
                                    </p:animRot>
                                    <p:animRot by="-1500000">
                                      <p:cBhvr>
                                        <p:cTn id="56" dur="125" fill="hold">
                                          <p:stCondLst>
                                            <p:cond delay="250"/>
                                          </p:stCondLst>
                                        </p:cTn>
                                        <p:tgtEl>
                                          <p:spTgt spid="26"/>
                                        </p:tgtEl>
                                        <p:attrNameLst>
                                          <p:attrName>r</p:attrName>
                                        </p:attrNameLst>
                                      </p:cBhvr>
                                    </p:animRot>
                                    <p:animRot by="1500000">
                                      <p:cBhvr>
                                        <p:cTn id="57" dur="125" fill="hold">
                                          <p:stCondLst>
                                            <p:cond delay="375"/>
                                          </p:stCondLst>
                                        </p:cTn>
                                        <p:tgtEl>
                                          <p:spTgt spid="26"/>
                                        </p:tgtEl>
                                        <p:attrNameLst>
                                          <p:attrName>r</p:attrName>
                                        </p:attrNameLst>
                                      </p:cBhvr>
                                    </p:animRot>
                                  </p:childTnLst>
                                </p:cTn>
                              </p:par>
                              <p:par>
                                <p:cTn id="58" presetID="16" presetClass="emph" presetSubtype="0" fill="hold" grpId="2" nodeType="withEffect">
                                  <p:stCondLst>
                                    <p:cond delay="0"/>
                                  </p:stCondLst>
                                  <p:iterate type="lt">
                                    <p:tmPct val="4000"/>
                                  </p:iterate>
                                  <p:childTnLst>
                                    <p:set>
                                      <p:cBhvr override="childStyle">
                                        <p:cTn id="59" dur="10" fill="hold"/>
                                        <p:tgtEl>
                                          <p:spTgt spid="26"/>
                                        </p:tgtEl>
                                        <p:attrNameLst>
                                          <p:attrName>style.color</p:attrName>
                                        </p:attrNameLst>
                                      </p:cBhvr>
                                      <p:to>
                                        <p:clrVal>
                                          <a:srgbClr val="FF0000"/>
                                        </p:clrVal>
                                      </p:to>
                                    </p:set>
                                    <p:set>
                                      <p:cBhvr>
                                        <p:cTn id="60" dur="10" fill="hold"/>
                                        <p:tgtEl>
                                          <p:spTgt spid="26"/>
                                        </p:tgtEl>
                                        <p:attrNameLst>
                                          <p:attrName>fillcolor</p:attrName>
                                        </p:attrNameLst>
                                      </p:cBhvr>
                                      <p:to>
                                        <p:clrVal>
                                          <a:srgbClr val="FF0000"/>
                                        </p:clrVal>
                                      </p:to>
                                    </p:set>
                                    <p:set>
                                      <p:cBhvr>
                                        <p:cTn id="61" dur="10" fill="hold"/>
                                        <p:tgtEl>
                                          <p:spTgt spid="26"/>
                                        </p:tgtEl>
                                        <p:attrNameLst>
                                          <p:attrName>fill.type</p:attrName>
                                        </p:attrNameLst>
                                      </p:cBhvr>
                                      <p:to>
                                        <p:strVal val="solid"/>
                                      </p:to>
                                    </p:set>
                                  </p:childTnLst>
                                </p:cTn>
                              </p:par>
                              <p:par>
                                <p:cTn id="62" presetID="53" presetClass="entr" presetSubtype="16" fill="hold" nodeType="withEffect">
                                  <p:stCondLst>
                                    <p:cond delay="0"/>
                                  </p:stCondLst>
                                  <p:childTnLst>
                                    <p:set>
                                      <p:cBhvr>
                                        <p:cTn id="63" dur="1" fill="hold">
                                          <p:stCondLst>
                                            <p:cond delay="0"/>
                                          </p:stCondLst>
                                        </p:cTn>
                                        <p:tgtEl>
                                          <p:spTgt spid="1026"/>
                                        </p:tgtEl>
                                        <p:attrNameLst>
                                          <p:attrName>style.visibility</p:attrName>
                                        </p:attrNameLst>
                                      </p:cBhvr>
                                      <p:to>
                                        <p:strVal val="visible"/>
                                      </p:to>
                                    </p:set>
                                    <p:anim calcmode="lin" valueType="num">
                                      <p:cBhvr>
                                        <p:cTn id="64" dur="250" fill="hold"/>
                                        <p:tgtEl>
                                          <p:spTgt spid="1026"/>
                                        </p:tgtEl>
                                        <p:attrNameLst>
                                          <p:attrName>ppt_w</p:attrName>
                                        </p:attrNameLst>
                                      </p:cBhvr>
                                      <p:tavLst>
                                        <p:tav tm="0">
                                          <p:val>
                                            <p:fltVal val="0"/>
                                          </p:val>
                                        </p:tav>
                                        <p:tav tm="100000">
                                          <p:val>
                                            <p:strVal val="#ppt_w"/>
                                          </p:val>
                                        </p:tav>
                                      </p:tavLst>
                                    </p:anim>
                                    <p:anim calcmode="lin" valueType="num">
                                      <p:cBhvr>
                                        <p:cTn id="65" dur="250" fill="hold"/>
                                        <p:tgtEl>
                                          <p:spTgt spid="1026"/>
                                        </p:tgtEl>
                                        <p:attrNameLst>
                                          <p:attrName>ppt_h</p:attrName>
                                        </p:attrNameLst>
                                      </p:cBhvr>
                                      <p:tavLst>
                                        <p:tav tm="0">
                                          <p:val>
                                            <p:fltVal val="0"/>
                                          </p:val>
                                        </p:tav>
                                        <p:tav tm="100000">
                                          <p:val>
                                            <p:strVal val="#ppt_h"/>
                                          </p:val>
                                        </p:tav>
                                      </p:tavLst>
                                    </p:anim>
                                    <p:animEffect transition="in" filter="fade">
                                      <p:cBhvr>
                                        <p:cTn id="66"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P spid="24" grpId="0" animBg="1"/>
      <p:bldP spid="26" grpId="0"/>
      <p:bldP spid="26" grpId="1"/>
      <p:bldP spid="26" grpId="2"/>
    </p:bld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8643</TotalTime>
  <Words>3685</Words>
  <Application>Microsoft Office PowerPoint</Application>
  <PresentationFormat>Personnalisé</PresentationFormat>
  <Paragraphs>668</Paragraphs>
  <Slides>38</Slides>
  <Notes>38</Notes>
  <HiddenSlides>0</HiddenSlides>
  <MMClips>0</MMClips>
  <ScaleCrop>false</ScaleCrop>
  <HeadingPairs>
    <vt:vector size="6" baseType="variant">
      <vt:variant>
        <vt:lpstr>Polices utilisées</vt:lpstr>
      </vt:variant>
      <vt:variant>
        <vt:i4>22</vt:i4>
      </vt:variant>
      <vt:variant>
        <vt:lpstr>Thème</vt:lpstr>
      </vt:variant>
      <vt:variant>
        <vt:i4>1</vt:i4>
      </vt:variant>
      <vt:variant>
        <vt:lpstr>Titres des diapositives</vt:lpstr>
      </vt:variant>
      <vt:variant>
        <vt:i4>38</vt:i4>
      </vt:variant>
    </vt:vector>
  </HeadingPairs>
  <TitlesOfParts>
    <vt:vector size="61" baseType="lpstr">
      <vt:lpstr>Adobe Caslon Pro Bold</vt:lpstr>
      <vt:lpstr>Arial</vt:lpstr>
      <vt:lpstr>Arial Black</vt:lpstr>
      <vt:lpstr>Britannic Bold</vt:lpstr>
      <vt:lpstr>Calibri</vt:lpstr>
      <vt:lpstr>Calibri Light</vt:lpstr>
      <vt:lpstr>Cambria</vt:lpstr>
      <vt:lpstr>Cambria Math</vt:lpstr>
      <vt:lpstr>Castellar</vt:lpstr>
      <vt:lpstr>Century Gothic</vt:lpstr>
      <vt:lpstr>Lato</vt:lpstr>
      <vt:lpstr>Lato Light</vt:lpstr>
      <vt:lpstr>Nexa Bold</vt:lpstr>
      <vt:lpstr>Nexa Light</vt:lpstr>
      <vt:lpstr>Open Sans Condensed Light</vt:lpstr>
      <vt:lpstr>Open Sans Light</vt:lpstr>
      <vt:lpstr>Oswald Light</vt:lpstr>
      <vt:lpstr>Roboto Black</vt:lpstr>
      <vt:lpstr>Roboto Light</vt:lpstr>
      <vt:lpstr>Times New Roman</vt:lpstr>
      <vt:lpstr>Tw Cen MT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HAMZA</dc:creator>
  <cp:lastModifiedBy>wassim</cp:lastModifiedBy>
  <cp:revision>1079</cp:revision>
  <dcterms:created xsi:type="dcterms:W3CDTF">2018-07-06T13:36:33Z</dcterms:created>
  <dcterms:modified xsi:type="dcterms:W3CDTF">2019-06-28T07:08:55Z</dcterms:modified>
</cp:coreProperties>
</file>